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5143500" type="screen16x9"/>
  <p:notesSz cx="6858000" cy="9144000"/>
  <p:embeddedFontLst>
    <p:embeddedFont>
      <p:font typeface="Calibri" pitchFamily="34" charset="0"/>
      <p:regular r:id="rId23"/>
      <p:bold r:id="rId24"/>
      <p:italic r:id="rId25"/>
      <p:boldItalic r:id="rId26"/>
    </p:embeddedFont>
    <p:embeddedFont>
      <p:font typeface="Georgia" pitchFamily="18" charset="0"/>
      <p:regular r:id="rId27"/>
      <p:bold r:id="rId28"/>
      <p:italic r:id="rId29"/>
      <p:boldItalic r:id="rId30"/>
    </p:embeddedFont>
    <p:embeddedFont>
      <p:font typeface="Teko"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4EC9C8E4-3D00-4A05-86CE-85AA437EDB2A}">
  <a:tblStyle styleId="{4EC9C8E4-3D00-4A05-86CE-85AA437EDB2A}" styleName="Table_0">
    <a:wholeTbl>
      <a:tcTxStyle b="off" i="off">
        <a:font>
          <a:latin typeface="Georgia"/>
          <a:ea typeface="Georgia"/>
          <a:cs typeface="Georg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7EAE8"/>
          </a:solidFill>
        </a:fill>
      </a:tcStyle>
    </a:wholeTbl>
    <a:band1H>
      <a:tcTxStyle b="off" i="off"/>
      <a:tcStyle>
        <a:tcBdr/>
        <a:fill>
          <a:solidFill>
            <a:srgbClr val="EED2CE"/>
          </a:solidFill>
        </a:fill>
      </a:tcStyle>
    </a:band1H>
    <a:band2H>
      <a:tcTxStyle b="off" i="off"/>
      <a:tcStyle>
        <a:tcBdr/>
      </a:tcStyle>
    </a:band2H>
    <a:band1V>
      <a:tcTxStyle b="off" i="off"/>
      <a:tcStyle>
        <a:tcBdr/>
        <a:fill>
          <a:solidFill>
            <a:srgbClr val="EED2CE"/>
          </a:solidFill>
        </a:fill>
      </a:tcStyle>
    </a:band1V>
    <a:band2V>
      <a:tcTxStyle b="off" i="off"/>
      <a:tcStyle>
        <a:tcBdr/>
      </a:tcStyle>
    </a:band2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Georgia"/>
          <a:ea typeface="Georgia"/>
          <a:cs typeface="Georgi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6c8bd55d7_0_6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6c8bd55d7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58ec7b98d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g58ec7b98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58ec7b98d5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58ec7b98d5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g58ec7b98d5_0_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fr"/>
              <a:pPr marL="0" lvl="0" indent="0" algn="l" rtl="0">
                <a:spcBef>
                  <a:spcPts val="0"/>
                </a:spcBef>
                <a:spcAft>
                  <a:spcPts val="0"/>
                </a:spcAft>
                <a:buClr>
                  <a:srgbClr val="000000"/>
                </a:buClr>
                <a:buSzPts val="1200"/>
                <a:buFont typeface="Arial"/>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8ec7b98d5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8ec7b98d5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g58ec7b98d5_0_3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fr"/>
              <a:pPr marL="0" lvl="0" indent="0" algn="l" rtl="0">
                <a:spcBef>
                  <a:spcPts val="0"/>
                </a:spcBef>
                <a:spcAft>
                  <a:spcPts val="0"/>
                </a:spcAft>
                <a:buClr>
                  <a:srgbClr val="000000"/>
                </a:buClr>
                <a:buSzPts val="1200"/>
                <a:buFont typeface="Arial"/>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8ec7b98d5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8ec7b98d5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g58ec7b98d5_0_4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fr"/>
              <a:pPr marL="0" lvl="0" indent="0" algn="l" rtl="0">
                <a:spcBef>
                  <a:spcPts val="0"/>
                </a:spcBef>
                <a:spcAft>
                  <a:spcPts val="0"/>
                </a:spcAft>
                <a:buClr>
                  <a:srgbClr val="000000"/>
                </a:buClr>
                <a:buSzPts val="1200"/>
                <a:buFont typeface="Arial"/>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8ec7b98d5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58ec7b98d5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g58ec7b98d5_0_6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fr"/>
              <a:pPr marL="0" lvl="0" indent="0" algn="l" rtl="0">
                <a:spcBef>
                  <a:spcPts val="0"/>
                </a:spcBef>
                <a:spcAft>
                  <a:spcPts val="0"/>
                </a:spcAft>
                <a:buClr>
                  <a:srgbClr val="000000"/>
                </a:buClr>
                <a:buSzPts val="1200"/>
                <a:buFont typeface="Arial"/>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8ec7b98d5_0_7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58ec7b98d5_0_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g58ec7b98d5_0_7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fr"/>
              <a:pPr marL="0" lvl="0" indent="0" algn="l" rtl="0">
                <a:spcBef>
                  <a:spcPts val="0"/>
                </a:spcBef>
                <a:spcAft>
                  <a:spcPts val="0"/>
                </a:spcAft>
                <a:buClr>
                  <a:srgbClr val="000000"/>
                </a:buClr>
                <a:buSzPts val="1200"/>
                <a:buFont typeface="Arial"/>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58ec7b98d5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58ec7b98d5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g58ec7b98d5_0_9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fr"/>
              <a:pPr marL="0" lvl="0" indent="0" algn="l" rtl="0">
                <a:spcBef>
                  <a:spcPts val="0"/>
                </a:spcBef>
                <a:spcAft>
                  <a:spcPts val="0"/>
                </a:spcAft>
                <a:buClr>
                  <a:srgbClr val="000000"/>
                </a:buClr>
                <a:buSzPts val="1200"/>
                <a:buFont typeface="Arial"/>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58ec7b98d5_0_1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g58ec7b98d5_0_1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8ec7b98d5_0_1277:notes"/>
          <p:cNvSpPr txBox="1"/>
          <p:nvPr/>
        </p:nvSpPr>
        <p:spPr>
          <a:xfrm>
            <a:off x="3884706" y="8684878"/>
            <a:ext cx="2972100" cy="456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f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2</a:t>
            </a:fld>
            <a:endParaRPr/>
          </a:p>
        </p:txBody>
      </p:sp>
      <p:sp>
        <p:nvSpPr>
          <p:cNvPr id="286" name="Google Shape;286;g58ec7b98d5_0_1277:notes"/>
          <p:cNvSpPr txBox="1"/>
          <p:nvPr/>
        </p:nvSpPr>
        <p:spPr>
          <a:xfrm>
            <a:off x="3884706" y="8684878"/>
            <a:ext cx="2972100" cy="4569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f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2</a:t>
            </a:fld>
            <a:endParaRPr/>
          </a:p>
        </p:txBody>
      </p:sp>
      <p:sp>
        <p:nvSpPr>
          <p:cNvPr id="287" name="Google Shape;287;g58ec7b98d5_0_1277:notes"/>
          <p:cNvSpPr txBox="1"/>
          <p:nvPr/>
        </p:nvSpPr>
        <p:spPr>
          <a:xfrm>
            <a:off x="3884706" y="8684878"/>
            <a:ext cx="2972100" cy="4569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f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2</a:t>
            </a:fld>
            <a:endParaRPr/>
          </a:p>
        </p:txBody>
      </p:sp>
      <p:sp>
        <p:nvSpPr>
          <p:cNvPr id="288" name="Google Shape;288;g58ec7b98d5_0_1277:notes"/>
          <p:cNvSpPr>
            <a:spLocks noGrp="1" noRot="1" noChangeAspect="1"/>
          </p:cNvSpPr>
          <p:nvPr>
            <p:ph type="sldImg" idx="2"/>
          </p:nvPr>
        </p:nvSpPr>
        <p:spPr>
          <a:xfrm>
            <a:off x="1864302" y="685479"/>
            <a:ext cx="3133800" cy="34317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89" name="Google Shape;289;g58ec7b98d5_0_1277:notes"/>
          <p:cNvSpPr txBox="1">
            <a:spLocks noGrp="1"/>
          </p:cNvSpPr>
          <p:nvPr>
            <p:ph type="body" idx="1"/>
          </p:nvPr>
        </p:nvSpPr>
        <p:spPr>
          <a:xfrm>
            <a:off x="684375" y="4345641"/>
            <a:ext cx="5489400" cy="411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fr" sz="1800" b="0" i="0" u="none" strike="noStrike" cap="none">
                <a:latin typeface="Arial"/>
                <a:ea typeface="Arial"/>
                <a:cs typeface="Arial"/>
                <a:sym typeface="Arial"/>
              </a:rPr>
              <a:t>4 départements, 1 responsable, 1 coordonnateur, 7 formateurs, 1 site internet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8ec7b98ce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8ec7b98c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6c8bd55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56c8bd55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6c8bd55d7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6c8bd55d7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56c8bd55d7_0_1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fr"/>
              <a:pPr marL="0" lvl="0" indent="0" algn="l" rtl="0">
                <a:spcBef>
                  <a:spcPts val="0"/>
                </a:spcBef>
                <a:spcAft>
                  <a:spcPts val="0"/>
                </a:spcAft>
                <a:buClr>
                  <a:srgbClr val="000000"/>
                </a:buClr>
                <a:buSzPts val="1200"/>
                <a:buFont typeface="Arial"/>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6c8bd55d7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56c8bd55d7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g56c8bd55d7_0_4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fr"/>
              <a:pPr marL="0" lvl="0" indent="0" algn="l" rtl="0">
                <a:spcBef>
                  <a:spcPts val="0"/>
                </a:spcBef>
                <a:spcAft>
                  <a:spcPts val="0"/>
                </a:spcAft>
                <a:buClr>
                  <a:srgbClr val="000000"/>
                </a:buClr>
                <a:buSzPts val="1200"/>
                <a:buFont typeface="Arial"/>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6b0658ab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56b0658a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8ec7b98c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8ec7b98c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8ec7b98d5_0_1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58ec7b98d5_0_1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bg>
      <p:bgPr>
        <a:solidFill>
          <a:schemeClr val="lt2"/>
        </a:solidFill>
        <a:effectLst/>
      </p:bgPr>
    </p:bg>
    <p:spTree>
      <p:nvGrpSpPr>
        <p:cNvPr id="1" name="Shape 65"/>
        <p:cNvGrpSpPr/>
        <p:nvPr/>
      </p:nvGrpSpPr>
      <p:grpSpPr>
        <a:xfrm>
          <a:off x="0" y="0"/>
          <a:ext cx="0" cy="0"/>
          <a:chOff x="0" y="0"/>
          <a:chExt cx="0" cy="0"/>
        </a:xfrm>
      </p:grpSpPr>
      <p:sp>
        <p:nvSpPr>
          <p:cNvPr id="66" name="Google Shape;66;p14"/>
          <p:cNvSpPr/>
          <p:nvPr/>
        </p:nvSpPr>
        <p:spPr>
          <a:xfrm>
            <a:off x="0" y="5029200"/>
            <a:ext cx="9144000" cy="114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67" name="Google Shape;67;p14"/>
          <p:cNvSpPr/>
          <p:nvPr/>
        </p:nvSpPr>
        <p:spPr>
          <a:xfrm>
            <a:off x="8991600" y="2286"/>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68" name="Google Shape;68;p14"/>
          <p:cNvSpPr/>
          <p:nvPr/>
        </p:nvSpPr>
        <p:spPr>
          <a:xfrm>
            <a:off x="0" y="0"/>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69" name="Google Shape;69;p14"/>
          <p:cNvSpPr/>
          <p:nvPr/>
        </p:nvSpPr>
        <p:spPr>
          <a:xfrm>
            <a:off x="0" y="0"/>
            <a:ext cx="9144000" cy="1885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0" name="Google Shape;70;p14"/>
          <p:cNvSpPr/>
          <p:nvPr/>
        </p:nvSpPr>
        <p:spPr>
          <a:xfrm>
            <a:off x="146304" y="4793742"/>
            <a:ext cx="8833200" cy="232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1" name="Google Shape;71;p14"/>
          <p:cNvSpPr txBox="1">
            <a:spLocks noGrp="1"/>
          </p:cNvSpPr>
          <p:nvPr>
            <p:ph type="subTitle" idx="1"/>
          </p:nvPr>
        </p:nvSpPr>
        <p:spPr>
          <a:xfrm>
            <a:off x="1371600" y="2114550"/>
            <a:ext cx="6400800" cy="1314600"/>
          </a:xfrm>
          <a:prstGeom prst="rect">
            <a:avLst/>
          </a:prstGeom>
          <a:noFill/>
          <a:ln>
            <a:noFill/>
          </a:ln>
        </p:spPr>
        <p:txBody>
          <a:bodyPr spcFirstLastPara="1" wrap="square" lIns="91425" tIns="45700" rIns="91425" bIns="45700" anchor="t" anchorCtr="0"/>
          <a:lstStyle>
            <a:lvl1pPr lvl="0" algn="ctr" rtl="0">
              <a:lnSpc>
                <a:spcPct val="100000"/>
              </a:lnSpc>
              <a:spcBef>
                <a:spcPts val="320"/>
              </a:spcBef>
              <a:spcAft>
                <a:spcPts val="0"/>
              </a:spcAft>
              <a:buSzPts val="1360"/>
              <a:buNone/>
              <a:defRPr sz="1600" b="1" cap="none">
                <a:solidFill>
                  <a:schemeClr val="dk2"/>
                </a:solidFill>
              </a:defRPr>
            </a:lvl1pPr>
            <a:lvl2pPr lvl="1" algn="ctr" rtl="0">
              <a:lnSpc>
                <a:spcPct val="100000"/>
              </a:lnSpc>
              <a:spcBef>
                <a:spcPts val="360"/>
              </a:spcBef>
              <a:spcAft>
                <a:spcPts val="0"/>
              </a:spcAft>
              <a:buSzPts val="1260"/>
              <a:buNone/>
              <a:defRPr/>
            </a:lvl2pPr>
            <a:lvl3pPr lvl="2" algn="ctr" rtl="0">
              <a:lnSpc>
                <a:spcPct val="100000"/>
              </a:lnSpc>
              <a:spcBef>
                <a:spcPts val="360"/>
              </a:spcBef>
              <a:spcAft>
                <a:spcPts val="0"/>
              </a:spcAft>
              <a:buSzPts val="1350"/>
              <a:buNone/>
              <a:defRPr/>
            </a:lvl3pPr>
            <a:lvl4pPr lvl="3" algn="ctr" rtl="0">
              <a:lnSpc>
                <a:spcPct val="100000"/>
              </a:lnSpc>
              <a:spcBef>
                <a:spcPts val="360"/>
              </a:spcBef>
              <a:spcAft>
                <a:spcPts val="0"/>
              </a:spcAft>
              <a:buSzPts val="1260"/>
              <a:buNone/>
              <a:defRPr/>
            </a:lvl4pPr>
            <a:lvl5pPr lvl="4" algn="ctr" rtl="0">
              <a:lnSpc>
                <a:spcPct val="100000"/>
              </a:lnSpc>
              <a:spcBef>
                <a:spcPts val="360"/>
              </a:spcBef>
              <a:spcAft>
                <a:spcPts val="0"/>
              </a:spcAft>
              <a:buSzPts val="180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62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620"/>
              <a:buNone/>
              <a:defRPr/>
            </a:lvl9pPr>
          </a:lstStyle>
          <a:p>
            <a:endParaRPr/>
          </a:p>
        </p:txBody>
      </p:sp>
      <p:sp>
        <p:nvSpPr>
          <p:cNvPr id="72" name="Google Shape;72;p14"/>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p14"/>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74" name="Google Shape;74;p14"/>
          <p:cNvCxnSpPr/>
          <p:nvPr/>
        </p:nvCxnSpPr>
        <p:spPr>
          <a:xfrm>
            <a:off x="155448" y="1815084"/>
            <a:ext cx="8833200" cy="0"/>
          </a:xfrm>
          <a:prstGeom prst="straightConnector1">
            <a:avLst/>
          </a:prstGeom>
          <a:noFill/>
          <a:ln w="11425" cap="flat" cmpd="sng">
            <a:solidFill>
              <a:srgbClr val="7A9798"/>
            </a:solidFill>
            <a:prstDash val="dash"/>
            <a:round/>
            <a:headEnd type="none" w="sm" len="sm"/>
            <a:tailEnd type="none" w="sm" len="sm"/>
          </a:ln>
        </p:spPr>
      </p:cxnSp>
      <p:sp>
        <p:nvSpPr>
          <p:cNvPr id="75" name="Google Shape;75;p14"/>
          <p:cNvSpPr/>
          <p:nvPr/>
        </p:nvSpPr>
        <p:spPr>
          <a:xfrm>
            <a:off x="152400" y="114300"/>
            <a:ext cx="8833200" cy="4910400"/>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76" name="Google Shape;76;p14"/>
          <p:cNvSpPr/>
          <p:nvPr/>
        </p:nvSpPr>
        <p:spPr>
          <a:xfrm>
            <a:off x="4267200" y="1586484"/>
            <a:ext cx="609600" cy="4572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7" name="Google Shape;77;p14"/>
          <p:cNvSpPr/>
          <p:nvPr/>
        </p:nvSpPr>
        <p:spPr>
          <a:xfrm>
            <a:off x="4361688" y="1657350"/>
            <a:ext cx="420600" cy="3153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8" name="Google Shape;78;p14"/>
          <p:cNvSpPr txBox="1">
            <a:spLocks noGrp="1"/>
          </p:cNvSpPr>
          <p:nvPr>
            <p:ph type="sldNum" idx="12"/>
          </p:nvPr>
        </p:nvSpPr>
        <p:spPr>
          <a:xfrm>
            <a:off x="4343400" y="1649588"/>
            <a:ext cx="457200" cy="3309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fr"/>
              <a:pPr marL="0" lvl="0" indent="0" algn="ctr" rtl="0">
                <a:spcBef>
                  <a:spcPts val="0"/>
                </a:spcBef>
                <a:spcAft>
                  <a:spcPts val="0"/>
                </a:spcAft>
                <a:buNone/>
              </a:pPr>
              <a:t>‹N°›</a:t>
            </a:fld>
            <a:endParaRPr/>
          </a:p>
        </p:txBody>
      </p:sp>
      <p:sp>
        <p:nvSpPr>
          <p:cNvPr id="79" name="Google Shape;79;p14"/>
          <p:cNvSpPr txBox="1">
            <a:spLocks noGrp="1"/>
          </p:cNvSpPr>
          <p:nvPr>
            <p:ph type="ctrTitle"/>
          </p:nvPr>
        </p:nvSpPr>
        <p:spPr>
          <a:xfrm>
            <a:off x="685800" y="285750"/>
            <a:ext cx="7772400" cy="1314600"/>
          </a:xfrm>
          <a:prstGeom prst="rect">
            <a:avLst/>
          </a:prstGeom>
          <a:noFill/>
          <a:ln>
            <a:noFill/>
          </a:ln>
        </p:spPr>
        <p:txBody>
          <a:bodyPr spcFirstLastPara="1" wrap="square" lIns="91425" tIns="45700" rIns="91425" bIns="45700" anchor="b" anchorCtr="0"/>
          <a:lstStyle>
            <a:lvl1pPr lvl="0" algn="ctr" rtl="0">
              <a:lnSpc>
                <a:spcPct val="100000"/>
              </a:lnSpc>
              <a:spcBef>
                <a:spcPts val="0"/>
              </a:spcBef>
              <a:spcAft>
                <a:spcPts val="0"/>
              </a:spcAft>
              <a:buClr>
                <a:schemeClr val="accent1"/>
              </a:buClr>
              <a:buSzPts val="4200"/>
              <a:buFont typeface="Georgia"/>
              <a:buNone/>
              <a:defRPr sz="42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contenu" type="obj">
  <p:cSld name="OBJECT">
    <p:bg>
      <p:bgPr>
        <a:solidFill>
          <a:schemeClr val="lt2"/>
        </a:solidFill>
        <a:effectLst/>
      </p:bgPr>
    </p:bg>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01752" y="171450"/>
            <a:ext cx="8534400" cy="569400"/>
          </a:xfrm>
          <a:prstGeom prst="rect">
            <a:avLst/>
          </a:prstGeom>
          <a:noFill/>
          <a:ln>
            <a:noFill/>
          </a:ln>
        </p:spPr>
        <p:txBody>
          <a:bodyPr spcFirstLastPara="1" wrap="square" lIns="91425" tIns="45700" rIns="91425" bIns="45700" anchor="b" anchorCtr="0"/>
          <a:lstStyle>
            <a:lvl1pPr lvl="0" algn="ctr" rtl="0">
              <a:lnSpc>
                <a:spcPct val="100000"/>
              </a:lnSpc>
              <a:spcBef>
                <a:spcPts val="0"/>
              </a:spcBef>
              <a:spcAft>
                <a:spcPts val="0"/>
              </a:spcAft>
              <a:buClr>
                <a:srgbClr val="7A9798"/>
              </a:buClr>
              <a:buSzPts val="3300"/>
              <a:buFont typeface="Georgia"/>
              <a:buNone/>
              <a:defRPr>
                <a:solidFill>
                  <a:srgbClr val="7A979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p15"/>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 name="Google Shape;83;p15"/>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 name="Google Shape;84;p15"/>
          <p:cNvSpPr txBox="1">
            <a:spLocks noGrp="1"/>
          </p:cNvSpPr>
          <p:nvPr>
            <p:ph type="sldNum" idx="12"/>
          </p:nvPr>
        </p:nvSpPr>
        <p:spPr>
          <a:xfrm>
            <a:off x="4361688" y="769779"/>
            <a:ext cx="457200" cy="3309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fr"/>
              <a:pPr marL="0" lvl="0" indent="0" algn="ctr" rtl="0">
                <a:spcBef>
                  <a:spcPts val="0"/>
                </a:spcBef>
                <a:spcAft>
                  <a:spcPts val="0"/>
                </a:spcAft>
                <a:buNone/>
              </a:pPr>
              <a:t>‹N°›</a:t>
            </a:fld>
            <a:endParaRPr/>
          </a:p>
        </p:txBody>
      </p:sp>
      <p:sp>
        <p:nvSpPr>
          <p:cNvPr id="85" name="Google Shape;85;p15"/>
          <p:cNvSpPr txBox="1">
            <a:spLocks noGrp="1"/>
          </p:cNvSpPr>
          <p:nvPr>
            <p:ph type="body" idx="1"/>
          </p:nvPr>
        </p:nvSpPr>
        <p:spPr>
          <a:xfrm>
            <a:off x="301752" y="1145286"/>
            <a:ext cx="8503800" cy="3429000"/>
          </a:xfrm>
          <a:prstGeom prst="rect">
            <a:avLst/>
          </a:prstGeom>
          <a:noFill/>
          <a:ln>
            <a:noFill/>
          </a:ln>
        </p:spPr>
        <p:txBody>
          <a:bodyPr spcFirstLastPara="1" wrap="square" lIns="91425" tIns="45700" rIns="91425" bIns="45700" anchor="t" anchorCtr="0"/>
          <a:lstStyle>
            <a:lvl1pPr marL="457200" lvl="0" indent="-325755" algn="l" rtl="0">
              <a:lnSpc>
                <a:spcPct val="100000"/>
              </a:lnSpc>
              <a:spcBef>
                <a:spcPts val="360"/>
              </a:spcBef>
              <a:spcAft>
                <a:spcPts val="0"/>
              </a:spcAft>
              <a:buSzPts val="1530"/>
              <a:buChar char="●"/>
              <a:defRPr/>
            </a:lvl1pPr>
            <a:lvl2pPr marL="914400" lvl="1" indent="-308610" algn="l" rtl="0">
              <a:lnSpc>
                <a:spcPct val="100000"/>
              </a:lnSpc>
              <a:spcBef>
                <a:spcPts val="360"/>
              </a:spcBef>
              <a:spcAft>
                <a:spcPts val="0"/>
              </a:spcAft>
              <a:buSzPts val="1260"/>
              <a:buChar char="○"/>
              <a:defRPr/>
            </a:lvl2pPr>
            <a:lvl3pPr marL="1371600" lvl="2" indent="-314325" algn="l" rtl="0">
              <a:lnSpc>
                <a:spcPct val="100000"/>
              </a:lnSpc>
              <a:spcBef>
                <a:spcPts val="360"/>
              </a:spcBef>
              <a:spcAft>
                <a:spcPts val="0"/>
              </a:spcAft>
              <a:buSzPts val="1350"/>
              <a:buChar char="•"/>
              <a:defRPr/>
            </a:lvl3pPr>
            <a:lvl4pPr marL="1828800" lvl="3" indent="-308610" algn="l" rtl="0">
              <a:lnSpc>
                <a:spcPct val="100000"/>
              </a:lnSpc>
              <a:spcBef>
                <a:spcPts val="360"/>
              </a:spcBef>
              <a:spcAft>
                <a:spcPts val="0"/>
              </a:spcAft>
              <a:buSzPts val="1260"/>
              <a:buChar char="•"/>
              <a:defRPr/>
            </a:lvl4pPr>
            <a:lvl5pPr marL="2286000" lvl="4" indent="-342900" algn="l" rtl="0">
              <a:lnSpc>
                <a:spcPct val="100000"/>
              </a:lnSpc>
              <a:spcBef>
                <a:spcPts val="360"/>
              </a:spcBef>
              <a:spcAft>
                <a:spcPts val="0"/>
              </a:spcAft>
              <a:buSzPts val="1800"/>
              <a:buChar char="•"/>
              <a:defRPr/>
            </a:lvl5pPr>
            <a:lvl6pPr marL="2743200" lvl="5" indent="-320039" algn="l" rtl="0">
              <a:lnSpc>
                <a:spcPct val="100000"/>
              </a:lnSpc>
              <a:spcBef>
                <a:spcPts val="360"/>
              </a:spcBef>
              <a:spcAft>
                <a:spcPts val="0"/>
              </a:spcAft>
              <a:buSzPts val="1440"/>
              <a:buChar char="●"/>
              <a:defRPr/>
            </a:lvl6pPr>
            <a:lvl7pPr marL="3200400" lvl="6" indent="-331470" algn="l" rtl="0">
              <a:lnSpc>
                <a:spcPct val="100000"/>
              </a:lnSpc>
              <a:spcBef>
                <a:spcPts val="360"/>
              </a:spcBef>
              <a:spcAft>
                <a:spcPts val="0"/>
              </a:spcAft>
              <a:buSzPts val="1620"/>
              <a:buChar char="•"/>
              <a:defRPr/>
            </a:lvl7pPr>
            <a:lvl8pPr marL="3657600" lvl="7" indent="-342900" algn="l" rtl="0">
              <a:lnSpc>
                <a:spcPct val="100000"/>
              </a:lnSpc>
              <a:spcBef>
                <a:spcPts val="360"/>
              </a:spcBef>
              <a:spcAft>
                <a:spcPts val="0"/>
              </a:spcAft>
              <a:buSzPts val="1800"/>
              <a:buChar char="•"/>
              <a:defRPr/>
            </a:lvl8pPr>
            <a:lvl9pPr marL="4114800" lvl="8" indent="-331470" algn="l" rtl="0">
              <a:lnSpc>
                <a:spcPct val="100000"/>
              </a:lnSpc>
              <a:spcBef>
                <a:spcPts val="360"/>
              </a:spcBef>
              <a:spcAft>
                <a:spcPts val="0"/>
              </a:spcAft>
              <a:buSzPts val="162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Vide" type="blank">
  <p:cSld name="BLANK">
    <p:spTree>
      <p:nvGrpSpPr>
        <p:cNvPr id="1" name="Shape 86"/>
        <p:cNvGrpSpPr/>
        <p:nvPr/>
      </p:nvGrpSpPr>
      <p:grpSpPr>
        <a:xfrm>
          <a:off x="0" y="0"/>
          <a:ext cx="0" cy="0"/>
          <a:chOff x="0" y="0"/>
          <a:chExt cx="0" cy="0"/>
        </a:xfrm>
      </p:grpSpPr>
      <p:sp>
        <p:nvSpPr>
          <p:cNvPr id="87" name="Google Shape;87;p16"/>
          <p:cNvSpPr/>
          <p:nvPr/>
        </p:nvSpPr>
        <p:spPr>
          <a:xfrm>
            <a:off x="0" y="5029200"/>
            <a:ext cx="9144000" cy="114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8" name="Google Shape;88;p16"/>
          <p:cNvSpPr/>
          <p:nvPr/>
        </p:nvSpPr>
        <p:spPr>
          <a:xfrm>
            <a:off x="0" y="0"/>
            <a:ext cx="9144000" cy="116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89" name="Google Shape;89;p16"/>
          <p:cNvSpPr/>
          <p:nvPr/>
        </p:nvSpPr>
        <p:spPr>
          <a:xfrm>
            <a:off x="8991600" y="0"/>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90" name="Google Shape;90;p16"/>
          <p:cNvSpPr/>
          <p:nvPr/>
        </p:nvSpPr>
        <p:spPr>
          <a:xfrm>
            <a:off x="0" y="0"/>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91" name="Google Shape;91;p16"/>
          <p:cNvSpPr/>
          <p:nvPr/>
        </p:nvSpPr>
        <p:spPr>
          <a:xfrm>
            <a:off x="146304" y="4793742"/>
            <a:ext cx="8833200" cy="232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92" name="Google Shape;92;p16"/>
          <p:cNvSpPr/>
          <p:nvPr/>
        </p:nvSpPr>
        <p:spPr>
          <a:xfrm>
            <a:off x="152400" y="118872"/>
            <a:ext cx="8833200" cy="4910400"/>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93" name="Google Shape;93;p16"/>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4267200" y="4743450"/>
            <a:ext cx="609600" cy="3309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fr"/>
              <a:pPr marL="0" lvl="0" indent="0" algn="ctr" rtl="0">
                <a:spcBef>
                  <a:spcPts val="0"/>
                </a:spcBef>
                <a:spcAft>
                  <a:spcPts val="0"/>
                </a:spcAft>
                <a:buNone/>
              </a:pP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re de section" type="secHead">
  <p:cSld name="SECTION_HEADER">
    <p:bg>
      <p:bgPr>
        <a:solidFill>
          <a:schemeClr val="lt1"/>
        </a:solidFill>
        <a:effectLst/>
      </p:bgPr>
    </p:bg>
    <p:spTree>
      <p:nvGrpSpPr>
        <p:cNvPr id="1" name="Shape 96"/>
        <p:cNvGrpSpPr/>
        <p:nvPr/>
      </p:nvGrpSpPr>
      <p:grpSpPr>
        <a:xfrm>
          <a:off x="0" y="0"/>
          <a:ext cx="0" cy="0"/>
          <a:chOff x="0" y="0"/>
          <a:chExt cx="0" cy="0"/>
        </a:xfrm>
      </p:grpSpPr>
      <p:sp>
        <p:nvSpPr>
          <p:cNvPr id="97" name="Google Shape;97;p17"/>
          <p:cNvSpPr/>
          <p:nvPr/>
        </p:nvSpPr>
        <p:spPr>
          <a:xfrm>
            <a:off x="0" y="0"/>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98" name="Google Shape;98;p17"/>
          <p:cNvSpPr/>
          <p:nvPr/>
        </p:nvSpPr>
        <p:spPr>
          <a:xfrm>
            <a:off x="0" y="5029200"/>
            <a:ext cx="9144000" cy="114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99" name="Google Shape;99;p17"/>
          <p:cNvSpPr/>
          <p:nvPr/>
        </p:nvSpPr>
        <p:spPr>
          <a:xfrm>
            <a:off x="0" y="0"/>
            <a:ext cx="9144000" cy="114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00" name="Google Shape;100;p17"/>
          <p:cNvSpPr/>
          <p:nvPr/>
        </p:nvSpPr>
        <p:spPr>
          <a:xfrm>
            <a:off x="8991600" y="14288"/>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01" name="Google Shape;101;p17"/>
          <p:cNvSpPr/>
          <p:nvPr/>
        </p:nvSpPr>
        <p:spPr>
          <a:xfrm>
            <a:off x="152400" y="1714500"/>
            <a:ext cx="88332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02" name="Google Shape;102;p17"/>
          <p:cNvSpPr/>
          <p:nvPr/>
        </p:nvSpPr>
        <p:spPr>
          <a:xfrm>
            <a:off x="155448" y="106764"/>
            <a:ext cx="8833200" cy="160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03" name="Google Shape;103;p17"/>
          <p:cNvSpPr txBox="1">
            <a:spLocks noGrp="1"/>
          </p:cNvSpPr>
          <p:nvPr>
            <p:ph type="body" idx="1"/>
          </p:nvPr>
        </p:nvSpPr>
        <p:spPr>
          <a:xfrm>
            <a:off x="1368426" y="2057400"/>
            <a:ext cx="6480300" cy="1254900"/>
          </a:xfrm>
          <a:prstGeom prst="rect">
            <a:avLst/>
          </a:prstGeom>
          <a:noFill/>
          <a:ln>
            <a:noFill/>
          </a:ln>
        </p:spPr>
        <p:txBody>
          <a:bodyPr spcFirstLastPara="1" wrap="square" lIns="91425" tIns="45700" rIns="91425" bIns="45700" anchor="t" anchorCtr="0"/>
          <a:lstStyle>
            <a:lvl1pPr marL="457200" lvl="0" indent="-228600" algn="ctr" rtl="0">
              <a:lnSpc>
                <a:spcPct val="100000"/>
              </a:lnSpc>
              <a:spcBef>
                <a:spcPts val="320"/>
              </a:spcBef>
              <a:spcAft>
                <a:spcPts val="0"/>
              </a:spcAft>
              <a:buSzPts val="1360"/>
              <a:buNone/>
              <a:defRPr sz="1600" b="1" cap="none">
                <a:solidFill>
                  <a:schemeClr val="dk2"/>
                </a:solidFill>
              </a:defRPr>
            </a:lvl1pPr>
            <a:lvl2pPr marL="914400" lvl="1" indent="-228600" algn="l" rtl="0">
              <a:lnSpc>
                <a:spcPct val="100000"/>
              </a:lnSpc>
              <a:spcBef>
                <a:spcPts val="360"/>
              </a:spcBef>
              <a:spcAft>
                <a:spcPts val="0"/>
              </a:spcAft>
              <a:buSzPts val="1260"/>
              <a:buNone/>
              <a:defRPr sz="1800">
                <a:solidFill>
                  <a:srgbClr val="888888"/>
                </a:solidFill>
              </a:defRPr>
            </a:lvl2pPr>
            <a:lvl3pPr marL="1371600" lvl="2" indent="-228600" algn="l" rtl="0">
              <a:lnSpc>
                <a:spcPct val="100000"/>
              </a:lnSpc>
              <a:spcBef>
                <a:spcPts val="320"/>
              </a:spcBef>
              <a:spcAft>
                <a:spcPts val="0"/>
              </a:spcAft>
              <a:buSzPts val="1200"/>
              <a:buNone/>
              <a:defRPr sz="1600">
                <a:solidFill>
                  <a:srgbClr val="888888"/>
                </a:solidFill>
              </a:defRPr>
            </a:lvl3pPr>
            <a:lvl4pPr marL="1828800" lvl="3" indent="-228600" algn="l" rtl="0">
              <a:lnSpc>
                <a:spcPct val="100000"/>
              </a:lnSpc>
              <a:spcBef>
                <a:spcPts val="280"/>
              </a:spcBef>
              <a:spcAft>
                <a:spcPts val="0"/>
              </a:spcAft>
              <a:buSzPts val="980"/>
              <a:buNone/>
              <a:defRPr sz="1400">
                <a:solidFill>
                  <a:srgbClr val="888888"/>
                </a:solidFill>
              </a:defRPr>
            </a:lvl4pPr>
            <a:lvl5pPr marL="2286000" lvl="4" indent="-228600" algn="l" rtl="0">
              <a:lnSpc>
                <a:spcPct val="100000"/>
              </a:lnSpc>
              <a:spcBef>
                <a:spcPts val="280"/>
              </a:spcBef>
              <a:spcAft>
                <a:spcPts val="0"/>
              </a:spcAft>
              <a:buSzPts val="1400"/>
              <a:buFont typeface="Georgia"/>
              <a:buNone/>
              <a:defRPr sz="1400">
                <a:solidFill>
                  <a:srgbClr val="888888"/>
                </a:solidFill>
              </a:defRPr>
            </a:lvl5pPr>
            <a:lvl6pPr marL="2743200" lvl="5" indent="-320039" algn="l" rtl="0">
              <a:lnSpc>
                <a:spcPct val="100000"/>
              </a:lnSpc>
              <a:spcBef>
                <a:spcPts val="360"/>
              </a:spcBef>
              <a:spcAft>
                <a:spcPts val="0"/>
              </a:spcAft>
              <a:buSzPts val="1440"/>
              <a:buChar char="●"/>
              <a:defRPr/>
            </a:lvl6pPr>
            <a:lvl7pPr marL="3200400" lvl="6" indent="-331470" algn="l" rtl="0">
              <a:lnSpc>
                <a:spcPct val="100000"/>
              </a:lnSpc>
              <a:spcBef>
                <a:spcPts val="360"/>
              </a:spcBef>
              <a:spcAft>
                <a:spcPts val="0"/>
              </a:spcAft>
              <a:buSzPts val="1620"/>
              <a:buChar char="•"/>
              <a:defRPr/>
            </a:lvl7pPr>
            <a:lvl8pPr marL="3657600" lvl="7" indent="-342900" algn="l" rtl="0">
              <a:lnSpc>
                <a:spcPct val="100000"/>
              </a:lnSpc>
              <a:spcBef>
                <a:spcPts val="360"/>
              </a:spcBef>
              <a:spcAft>
                <a:spcPts val="0"/>
              </a:spcAft>
              <a:buSzPts val="1800"/>
              <a:buChar char="•"/>
              <a:defRPr/>
            </a:lvl8pPr>
            <a:lvl9pPr marL="4114800" lvl="8" indent="-331470" algn="l" rtl="0">
              <a:lnSpc>
                <a:spcPct val="100000"/>
              </a:lnSpc>
              <a:spcBef>
                <a:spcPts val="360"/>
              </a:spcBef>
              <a:spcAft>
                <a:spcPts val="0"/>
              </a:spcAft>
              <a:buSzPts val="1620"/>
              <a:buChar char="•"/>
              <a:defRPr/>
            </a:lvl9pPr>
          </a:lstStyle>
          <a:p>
            <a:endParaRPr/>
          </a:p>
        </p:txBody>
      </p:sp>
      <p:sp>
        <p:nvSpPr>
          <p:cNvPr id="104" name="Google Shape;104;p17"/>
          <p:cNvSpPr/>
          <p:nvPr/>
        </p:nvSpPr>
        <p:spPr>
          <a:xfrm>
            <a:off x="146304" y="4793742"/>
            <a:ext cx="8833200" cy="232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05" name="Google Shape;105;p17"/>
          <p:cNvSpPr/>
          <p:nvPr/>
        </p:nvSpPr>
        <p:spPr>
          <a:xfrm>
            <a:off x="152400" y="114300"/>
            <a:ext cx="8833200" cy="4910400"/>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06" name="Google Shape;106;p17"/>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p17"/>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08" name="Google Shape;108;p17"/>
          <p:cNvCxnSpPr/>
          <p:nvPr/>
        </p:nvCxnSpPr>
        <p:spPr>
          <a:xfrm>
            <a:off x="152400" y="1828800"/>
            <a:ext cx="8833200" cy="0"/>
          </a:xfrm>
          <a:prstGeom prst="straightConnector1">
            <a:avLst/>
          </a:prstGeom>
          <a:noFill/>
          <a:ln w="11425" cap="flat" cmpd="sng">
            <a:solidFill>
              <a:srgbClr val="7A9798"/>
            </a:solidFill>
            <a:prstDash val="dash"/>
            <a:round/>
            <a:headEnd type="none" w="sm" len="sm"/>
            <a:tailEnd type="none" w="sm" len="sm"/>
          </a:ln>
        </p:spPr>
      </p:cxnSp>
      <p:sp>
        <p:nvSpPr>
          <p:cNvPr id="109" name="Google Shape;109;p17"/>
          <p:cNvSpPr/>
          <p:nvPr/>
        </p:nvSpPr>
        <p:spPr>
          <a:xfrm>
            <a:off x="4267200" y="1586484"/>
            <a:ext cx="609600" cy="4572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10" name="Google Shape;110;p17"/>
          <p:cNvSpPr/>
          <p:nvPr/>
        </p:nvSpPr>
        <p:spPr>
          <a:xfrm>
            <a:off x="4361688" y="1657350"/>
            <a:ext cx="420600" cy="3153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11" name="Google Shape;111;p17"/>
          <p:cNvSpPr txBox="1">
            <a:spLocks noGrp="1"/>
          </p:cNvSpPr>
          <p:nvPr>
            <p:ph type="sldNum" idx="12"/>
          </p:nvPr>
        </p:nvSpPr>
        <p:spPr>
          <a:xfrm>
            <a:off x="4343400" y="1649588"/>
            <a:ext cx="457200" cy="3309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fr"/>
              <a:pPr marL="0" lvl="0" indent="0" algn="ctr" rtl="0">
                <a:spcBef>
                  <a:spcPts val="0"/>
                </a:spcBef>
                <a:spcAft>
                  <a:spcPts val="0"/>
                </a:spcAft>
                <a:buNone/>
              </a:pPr>
              <a:t>‹N°›</a:t>
            </a:fld>
            <a:endParaRPr/>
          </a:p>
        </p:txBody>
      </p:sp>
      <p:sp>
        <p:nvSpPr>
          <p:cNvPr id="112" name="Google Shape;112;p17"/>
          <p:cNvSpPr txBox="1">
            <a:spLocks noGrp="1"/>
          </p:cNvSpPr>
          <p:nvPr>
            <p:ph type="title"/>
          </p:nvPr>
        </p:nvSpPr>
        <p:spPr>
          <a:xfrm>
            <a:off x="722313" y="400050"/>
            <a:ext cx="7772400" cy="1143000"/>
          </a:xfrm>
          <a:prstGeom prst="rect">
            <a:avLst/>
          </a:prstGeom>
          <a:noFill/>
          <a:ln>
            <a:noFill/>
          </a:ln>
        </p:spPr>
        <p:txBody>
          <a:bodyPr spcFirstLastPara="1" wrap="square" lIns="91425" tIns="45700" rIns="91425" bIns="45700" anchor="b" anchorCtr="0"/>
          <a:lstStyle>
            <a:lvl1pPr lvl="0" algn="ctr" rtl="0">
              <a:lnSpc>
                <a:spcPct val="100000"/>
              </a:lnSpc>
              <a:spcBef>
                <a:spcPts val="0"/>
              </a:spcBef>
              <a:spcAft>
                <a:spcPts val="0"/>
              </a:spcAft>
              <a:buClr>
                <a:srgbClr val="FFFFFF"/>
              </a:buClr>
              <a:buSzPts val="4200"/>
              <a:buFont typeface="Georgia"/>
              <a:buNone/>
              <a:defRPr sz="4200" b="0" cap="none">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eux contenus" type="twoObj">
  <p:cSld name="TWO_OBJECTS">
    <p:bg>
      <p:bgPr>
        <a:solidFill>
          <a:schemeClr val="lt2"/>
        </a:solidFill>
        <a:effectLst/>
      </p:bgPr>
    </p:bg>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01752" y="171450"/>
            <a:ext cx="8534400" cy="569400"/>
          </a:xfrm>
          <a:prstGeom prst="rect">
            <a:avLst/>
          </a:prstGeom>
          <a:noFill/>
          <a:ln>
            <a:noFill/>
          </a:ln>
        </p:spPr>
        <p:txBody>
          <a:bodyPr spcFirstLastPara="1" wrap="square" lIns="91425" tIns="45700" rIns="91425" bIns="45700" anchor="b" anchorCtr="0"/>
          <a:lstStyle>
            <a:lvl1pPr lvl="0" algn="ctr" rtl="0">
              <a:lnSpc>
                <a:spcPct val="100000"/>
              </a:lnSpc>
              <a:spcBef>
                <a:spcPts val="0"/>
              </a:spcBef>
              <a:spcAft>
                <a:spcPts val="0"/>
              </a:spcAft>
              <a:buClr>
                <a:srgbClr val="7A9798"/>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p18"/>
          <p:cNvSpPr txBox="1">
            <a:spLocks noGrp="1"/>
          </p:cNvSpPr>
          <p:nvPr>
            <p:ph type="dt" idx="10"/>
          </p:nvPr>
        </p:nvSpPr>
        <p:spPr>
          <a:xfrm>
            <a:off x="5791200" y="4807458"/>
            <a:ext cx="3045000" cy="274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6" name="Google Shape;116;p18"/>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p18"/>
          <p:cNvSpPr txBox="1">
            <a:spLocks noGrp="1"/>
          </p:cNvSpPr>
          <p:nvPr>
            <p:ph type="sldNum" idx="12"/>
          </p:nvPr>
        </p:nvSpPr>
        <p:spPr>
          <a:xfrm>
            <a:off x="4343400" y="780131"/>
            <a:ext cx="457200" cy="3309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fr"/>
              <a:pPr marL="0" lvl="0" indent="0" algn="ctr" rtl="0">
                <a:spcBef>
                  <a:spcPts val="0"/>
                </a:spcBef>
                <a:spcAft>
                  <a:spcPts val="0"/>
                </a:spcAft>
                <a:buNone/>
              </a:pPr>
              <a:t>‹N°›</a:t>
            </a:fld>
            <a:endParaRPr/>
          </a:p>
        </p:txBody>
      </p:sp>
      <p:cxnSp>
        <p:nvCxnSpPr>
          <p:cNvPr id="118" name="Google Shape;118;p18"/>
          <p:cNvCxnSpPr/>
          <p:nvPr/>
        </p:nvCxnSpPr>
        <p:spPr>
          <a:xfrm rot="10800000" flipH="1">
            <a:off x="4563080" y="1181707"/>
            <a:ext cx="9000" cy="3614700"/>
          </a:xfrm>
          <a:prstGeom prst="straightConnector1">
            <a:avLst/>
          </a:prstGeom>
          <a:noFill/>
          <a:ln w="9525" cap="flat" cmpd="sng">
            <a:solidFill>
              <a:schemeClr val="dk2"/>
            </a:solidFill>
            <a:prstDash val="dash"/>
            <a:round/>
            <a:headEnd type="none" w="sm" len="sm"/>
            <a:tailEnd type="none" w="sm" len="sm"/>
          </a:ln>
        </p:spPr>
      </p:cxnSp>
      <p:sp>
        <p:nvSpPr>
          <p:cNvPr id="119" name="Google Shape;119;p18"/>
          <p:cNvSpPr txBox="1">
            <a:spLocks noGrp="1"/>
          </p:cNvSpPr>
          <p:nvPr>
            <p:ph type="body" idx="1"/>
          </p:nvPr>
        </p:nvSpPr>
        <p:spPr>
          <a:xfrm>
            <a:off x="301752" y="1028700"/>
            <a:ext cx="4038600" cy="3511200"/>
          </a:xfrm>
          <a:prstGeom prst="rect">
            <a:avLst/>
          </a:prstGeom>
          <a:noFill/>
          <a:ln>
            <a:noFill/>
          </a:ln>
        </p:spPr>
        <p:txBody>
          <a:bodyPr spcFirstLastPara="1" wrap="square" lIns="91425" tIns="45700" rIns="91425" bIns="45700" anchor="t" anchorCtr="0"/>
          <a:lstStyle>
            <a:lvl1pPr marL="457200" lvl="0" indent="-363537" algn="l" rtl="0">
              <a:lnSpc>
                <a:spcPct val="100000"/>
              </a:lnSpc>
              <a:spcBef>
                <a:spcPts val="500"/>
              </a:spcBef>
              <a:spcAft>
                <a:spcPts val="0"/>
              </a:spcAft>
              <a:buSzPts val="2125"/>
              <a:buChar char="●"/>
              <a:defRPr sz="2500"/>
            </a:lvl1pPr>
            <a:lvl2pPr marL="914400" lvl="1" indent="-308610" algn="l" rtl="0">
              <a:lnSpc>
                <a:spcPct val="100000"/>
              </a:lnSpc>
              <a:spcBef>
                <a:spcPts val="360"/>
              </a:spcBef>
              <a:spcAft>
                <a:spcPts val="0"/>
              </a:spcAft>
              <a:buSzPts val="1260"/>
              <a:buChar char="○"/>
              <a:defRPr/>
            </a:lvl2pPr>
            <a:lvl3pPr marL="1371600" lvl="2" indent="-314325" algn="l" rtl="0">
              <a:lnSpc>
                <a:spcPct val="100000"/>
              </a:lnSpc>
              <a:spcBef>
                <a:spcPts val="360"/>
              </a:spcBef>
              <a:spcAft>
                <a:spcPts val="0"/>
              </a:spcAft>
              <a:buSzPts val="1350"/>
              <a:buChar char="•"/>
              <a:defRPr/>
            </a:lvl3pPr>
            <a:lvl4pPr marL="1828800" lvl="3" indent="-308610" algn="l" rtl="0">
              <a:lnSpc>
                <a:spcPct val="100000"/>
              </a:lnSpc>
              <a:spcBef>
                <a:spcPts val="360"/>
              </a:spcBef>
              <a:spcAft>
                <a:spcPts val="0"/>
              </a:spcAft>
              <a:buSzPts val="1260"/>
              <a:buChar char="•"/>
              <a:defRPr/>
            </a:lvl4pPr>
            <a:lvl5pPr marL="2286000" lvl="4" indent="-342900" algn="l" rtl="0">
              <a:lnSpc>
                <a:spcPct val="100000"/>
              </a:lnSpc>
              <a:spcBef>
                <a:spcPts val="360"/>
              </a:spcBef>
              <a:spcAft>
                <a:spcPts val="0"/>
              </a:spcAft>
              <a:buSzPts val="1800"/>
              <a:buChar char="•"/>
              <a:defRPr/>
            </a:lvl5pPr>
            <a:lvl6pPr marL="2743200" lvl="5" indent="-320039" algn="l" rtl="0">
              <a:lnSpc>
                <a:spcPct val="100000"/>
              </a:lnSpc>
              <a:spcBef>
                <a:spcPts val="360"/>
              </a:spcBef>
              <a:spcAft>
                <a:spcPts val="0"/>
              </a:spcAft>
              <a:buSzPts val="1440"/>
              <a:buChar char="●"/>
              <a:defRPr/>
            </a:lvl6pPr>
            <a:lvl7pPr marL="3200400" lvl="6" indent="-331470" algn="l" rtl="0">
              <a:lnSpc>
                <a:spcPct val="100000"/>
              </a:lnSpc>
              <a:spcBef>
                <a:spcPts val="360"/>
              </a:spcBef>
              <a:spcAft>
                <a:spcPts val="0"/>
              </a:spcAft>
              <a:buSzPts val="1620"/>
              <a:buChar char="•"/>
              <a:defRPr/>
            </a:lvl7pPr>
            <a:lvl8pPr marL="3657600" lvl="7" indent="-342900" algn="l" rtl="0">
              <a:lnSpc>
                <a:spcPct val="100000"/>
              </a:lnSpc>
              <a:spcBef>
                <a:spcPts val="360"/>
              </a:spcBef>
              <a:spcAft>
                <a:spcPts val="0"/>
              </a:spcAft>
              <a:buSzPts val="1800"/>
              <a:buChar char="•"/>
              <a:defRPr/>
            </a:lvl8pPr>
            <a:lvl9pPr marL="4114800" lvl="8" indent="-331470" algn="l" rtl="0">
              <a:lnSpc>
                <a:spcPct val="100000"/>
              </a:lnSpc>
              <a:spcBef>
                <a:spcPts val="360"/>
              </a:spcBef>
              <a:spcAft>
                <a:spcPts val="0"/>
              </a:spcAft>
              <a:buSzPts val="1620"/>
              <a:buChar char="•"/>
              <a:defRPr/>
            </a:lvl9pPr>
          </a:lstStyle>
          <a:p>
            <a:endParaRPr/>
          </a:p>
        </p:txBody>
      </p:sp>
      <p:sp>
        <p:nvSpPr>
          <p:cNvPr id="120" name="Google Shape;120;p18"/>
          <p:cNvSpPr txBox="1">
            <a:spLocks noGrp="1"/>
          </p:cNvSpPr>
          <p:nvPr>
            <p:ph type="body" idx="2"/>
          </p:nvPr>
        </p:nvSpPr>
        <p:spPr>
          <a:xfrm>
            <a:off x="4800600" y="1028700"/>
            <a:ext cx="4038600" cy="3511200"/>
          </a:xfrm>
          <a:prstGeom prst="rect">
            <a:avLst/>
          </a:prstGeom>
          <a:noFill/>
          <a:ln>
            <a:noFill/>
          </a:ln>
        </p:spPr>
        <p:txBody>
          <a:bodyPr spcFirstLastPara="1" wrap="square" lIns="91425" tIns="45700" rIns="91425" bIns="45700" anchor="t" anchorCtr="0"/>
          <a:lstStyle>
            <a:lvl1pPr marL="457200" lvl="0" indent="-363537" algn="l" rtl="0">
              <a:lnSpc>
                <a:spcPct val="100000"/>
              </a:lnSpc>
              <a:spcBef>
                <a:spcPts val="500"/>
              </a:spcBef>
              <a:spcAft>
                <a:spcPts val="0"/>
              </a:spcAft>
              <a:buSzPts val="2125"/>
              <a:buChar char="●"/>
              <a:defRPr sz="2500"/>
            </a:lvl1pPr>
            <a:lvl2pPr marL="914400" lvl="1" indent="-308610" algn="l" rtl="0">
              <a:lnSpc>
                <a:spcPct val="100000"/>
              </a:lnSpc>
              <a:spcBef>
                <a:spcPts val="360"/>
              </a:spcBef>
              <a:spcAft>
                <a:spcPts val="0"/>
              </a:spcAft>
              <a:buSzPts val="1260"/>
              <a:buChar char="○"/>
              <a:defRPr/>
            </a:lvl2pPr>
            <a:lvl3pPr marL="1371600" lvl="2" indent="-314325" algn="l" rtl="0">
              <a:lnSpc>
                <a:spcPct val="100000"/>
              </a:lnSpc>
              <a:spcBef>
                <a:spcPts val="360"/>
              </a:spcBef>
              <a:spcAft>
                <a:spcPts val="0"/>
              </a:spcAft>
              <a:buSzPts val="1350"/>
              <a:buChar char="•"/>
              <a:defRPr/>
            </a:lvl3pPr>
            <a:lvl4pPr marL="1828800" lvl="3" indent="-308610" algn="l" rtl="0">
              <a:lnSpc>
                <a:spcPct val="100000"/>
              </a:lnSpc>
              <a:spcBef>
                <a:spcPts val="360"/>
              </a:spcBef>
              <a:spcAft>
                <a:spcPts val="0"/>
              </a:spcAft>
              <a:buSzPts val="1260"/>
              <a:buChar char="•"/>
              <a:defRPr/>
            </a:lvl4pPr>
            <a:lvl5pPr marL="2286000" lvl="4" indent="-342900" algn="l" rtl="0">
              <a:lnSpc>
                <a:spcPct val="100000"/>
              </a:lnSpc>
              <a:spcBef>
                <a:spcPts val="360"/>
              </a:spcBef>
              <a:spcAft>
                <a:spcPts val="0"/>
              </a:spcAft>
              <a:buSzPts val="1800"/>
              <a:buChar char="•"/>
              <a:defRPr/>
            </a:lvl5pPr>
            <a:lvl6pPr marL="2743200" lvl="5" indent="-320039" algn="l" rtl="0">
              <a:lnSpc>
                <a:spcPct val="100000"/>
              </a:lnSpc>
              <a:spcBef>
                <a:spcPts val="360"/>
              </a:spcBef>
              <a:spcAft>
                <a:spcPts val="0"/>
              </a:spcAft>
              <a:buSzPts val="1440"/>
              <a:buChar char="●"/>
              <a:defRPr/>
            </a:lvl6pPr>
            <a:lvl7pPr marL="3200400" lvl="6" indent="-331470" algn="l" rtl="0">
              <a:lnSpc>
                <a:spcPct val="100000"/>
              </a:lnSpc>
              <a:spcBef>
                <a:spcPts val="360"/>
              </a:spcBef>
              <a:spcAft>
                <a:spcPts val="0"/>
              </a:spcAft>
              <a:buSzPts val="1620"/>
              <a:buChar char="•"/>
              <a:defRPr/>
            </a:lvl7pPr>
            <a:lvl8pPr marL="3657600" lvl="7" indent="-342900" algn="l" rtl="0">
              <a:lnSpc>
                <a:spcPct val="100000"/>
              </a:lnSpc>
              <a:spcBef>
                <a:spcPts val="360"/>
              </a:spcBef>
              <a:spcAft>
                <a:spcPts val="0"/>
              </a:spcAft>
              <a:buSzPts val="1800"/>
              <a:buChar char="•"/>
              <a:defRPr/>
            </a:lvl8pPr>
            <a:lvl9pPr marL="4114800" lvl="8" indent="-331470" algn="l" rtl="0">
              <a:lnSpc>
                <a:spcPct val="100000"/>
              </a:lnSpc>
              <a:spcBef>
                <a:spcPts val="360"/>
              </a:spcBef>
              <a:spcAft>
                <a:spcPts val="0"/>
              </a:spcAft>
              <a:buSzPts val="162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mparaison" type="twoTxTwoObj">
  <p:cSld name="TWO_OBJECTS_WITH_TEXT">
    <p:bg>
      <p:bgPr>
        <a:solidFill>
          <a:schemeClr val="lt2"/>
        </a:solidFill>
        <a:effectLst/>
      </p:bgPr>
    </p:bg>
    <p:spTree>
      <p:nvGrpSpPr>
        <p:cNvPr id="1" name="Shape 121"/>
        <p:cNvGrpSpPr/>
        <p:nvPr/>
      </p:nvGrpSpPr>
      <p:grpSpPr>
        <a:xfrm>
          <a:off x="0" y="0"/>
          <a:ext cx="0" cy="0"/>
          <a:chOff x="0" y="0"/>
          <a:chExt cx="0" cy="0"/>
        </a:xfrm>
      </p:grpSpPr>
      <p:cxnSp>
        <p:nvCxnSpPr>
          <p:cNvPr id="122" name="Google Shape;122;p19"/>
          <p:cNvCxnSpPr/>
          <p:nvPr/>
        </p:nvCxnSpPr>
        <p:spPr>
          <a:xfrm rot="10800000">
            <a:off x="4572000" y="1650170"/>
            <a:ext cx="0" cy="3141000"/>
          </a:xfrm>
          <a:prstGeom prst="straightConnector1">
            <a:avLst/>
          </a:prstGeom>
          <a:noFill/>
          <a:ln w="9525" cap="flat" cmpd="sng">
            <a:solidFill>
              <a:schemeClr val="dk2"/>
            </a:solidFill>
            <a:prstDash val="dash"/>
            <a:round/>
            <a:headEnd type="none" w="sm" len="sm"/>
            <a:tailEnd type="none" w="sm" len="sm"/>
          </a:ln>
        </p:spPr>
      </p:cxnSp>
      <p:sp>
        <p:nvSpPr>
          <p:cNvPr id="123" name="Google Shape;123;p19"/>
          <p:cNvSpPr/>
          <p:nvPr/>
        </p:nvSpPr>
        <p:spPr>
          <a:xfrm>
            <a:off x="0" y="0"/>
            <a:ext cx="9144000" cy="1085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4" name="Google Shape;124;p19"/>
          <p:cNvSpPr/>
          <p:nvPr/>
        </p:nvSpPr>
        <p:spPr>
          <a:xfrm>
            <a:off x="0" y="5029200"/>
            <a:ext cx="9144000" cy="114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5" name="Google Shape;125;p19"/>
          <p:cNvSpPr/>
          <p:nvPr/>
        </p:nvSpPr>
        <p:spPr>
          <a:xfrm>
            <a:off x="0" y="0"/>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6" name="Google Shape;126;p19"/>
          <p:cNvSpPr/>
          <p:nvPr/>
        </p:nvSpPr>
        <p:spPr>
          <a:xfrm>
            <a:off x="8991600" y="0"/>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7" name="Google Shape;127;p19"/>
          <p:cNvSpPr/>
          <p:nvPr/>
        </p:nvSpPr>
        <p:spPr>
          <a:xfrm>
            <a:off x="152400" y="1028700"/>
            <a:ext cx="88332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28" name="Google Shape;128;p19"/>
          <p:cNvSpPr/>
          <p:nvPr/>
        </p:nvSpPr>
        <p:spPr>
          <a:xfrm>
            <a:off x="145923" y="4793742"/>
            <a:ext cx="8833200" cy="233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29" name="Google Shape;129;p19"/>
          <p:cNvSpPr txBox="1">
            <a:spLocks noGrp="1"/>
          </p:cNvSpPr>
          <p:nvPr>
            <p:ph type="body" idx="1"/>
          </p:nvPr>
        </p:nvSpPr>
        <p:spPr>
          <a:xfrm>
            <a:off x="301752" y="1143000"/>
            <a:ext cx="4040100" cy="549600"/>
          </a:xfrm>
          <a:prstGeom prst="rect">
            <a:avLst/>
          </a:prstGeom>
          <a:noFill/>
          <a:ln>
            <a:noFill/>
          </a:ln>
          <a:effectLst>
            <a:outerShdw blurRad="50800" dist="25400" dir="5400000" rotWithShape="0">
              <a:srgbClr val="000000">
                <a:alpha val="34510"/>
              </a:srgbClr>
            </a:outerShdw>
          </a:effectLst>
        </p:spPr>
        <p:txBody>
          <a:bodyPr spcFirstLastPara="1" wrap="square" lIns="91425" tIns="45700" rIns="91425" bIns="45700" anchor="ctr" anchorCtr="0"/>
          <a:lstStyle>
            <a:lvl1pPr marL="457200" lvl="0" indent="-228600" algn="l" rtl="0">
              <a:lnSpc>
                <a:spcPct val="100000"/>
              </a:lnSpc>
              <a:spcBef>
                <a:spcPts val="440"/>
              </a:spcBef>
              <a:spcAft>
                <a:spcPts val="0"/>
              </a:spcAft>
              <a:buSzPts val="1870"/>
              <a:buNone/>
              <a:defRPr sz="2200" b="1">
                <a:solidFill>
                  <a:srgbClr val="FFFFFF"/>
                </a:solidFill>
                <a:latin typeface="Georgia"/>
                <a:ea typeface="Georgia"/>
                <a:cs typeface="Georgia"/>
                <a:sym typeface="Georgia"/>
              </a:defRPr>
            </a:lvl1pPr>
            <a:lvl2pPr marL="914400" lvl="1" indent="-228600" algn="l" rtl="0">
              <a:lnSpc>
                <a:spcPct val="100000"/>
              </a:lnSpc>
              <a:spcBef>
                <a:spcPts val="400"/>
              </a:spcBef>
              <a:spcAft>
                <a:spcPts val="0"/>
              </a:spcAft>
              <a:buSzPts val="1400"/>
              <a:buNone/>
              <a:defRPr sz="2000" b="1">
                <a:solidFill>
                  <a:schemeClr val="lt1"/>
                </a:solidFill>
                <a:latin typeface="Georgia"/>
                <a:ea typeface="Georgia"/>
                <a:cs typeface="Georgia"/>
                <a:sym typeface="Georgia"/>
              </a:defRPr>
            </a:lvl2pPr>
            <a:lvl3pPr marL="1371600" lvl="2" indent="-228600" algn="l" rtl="0">
              <a:lnSpc>
                <a:spcPct val="100000"/>
              </a:lnSpc>
              <a:spcBef>
                <a:spcPts val="360"/>
              </a:spcBef>
              <a:spcAft>
                <a:spcPts val="0"/>
              </a:spcAft>
              <a:buSzPts val="1350"/>
              <a:buNone/>
              <a:defRPr sz="1800" b="1">
                <a:solidFill>
                  <a:schemeClr val="lt1"/>
                </a:solidFill>
                <a:latin typeface="Georgia"/>
                <a:ea typeface="Georgia"/>
                <a:cs typeface="Georgia"/>
                <a:sym typeface="Georgia"/>
              </a:defRPr>
            </a:lvl3pPr>
            <a:lvl4pPr marL="1828800" lvl="3" indent="-228600" algn="l" rtl="0">
              <a:lnSpc>
                <a:spcPct val="100000"/>
              </a:lnSpc>
              <a:spcBef>
                <a:spcPts val="320"/>
              </a:spcBef>
              <a:spcAft>
                <a:spcPts val="0"/>
              </a:spcAft>
              <a:buSzPts val="1120"/>
              <a:buNone/>
              <a:defRPr sz="1600" b="1">
                <a:solidFill>
                  <a:schemeClr val="lt1"/>
                </a:solidFill>
                <a:latin typeface="Georgia"/>
                <a:ea typeface="Georgia"/>
                <a:cs typeface="Georgia"/>
                <a:sym typeface="Georgia"/>
              </a:defRPr>
            </a:lvl4pPr>
            <a:lvl5pPr marL="2286000" lvl="4" indent="-228600" algn="l" rtl="0">
              <a:lnSpc>
                <a:spcPct val="100000"/>
              </a:lnSpc>
              <a:spcBef>
                <a:spcPts val="320"/>
              </a:spcBef>
              <a:spcAft>
                <a:spcPts val="0"/>
              </a:spcAft>
              <a:buSzPts val="1600"/>
              <a:buFont typeface="Georgia"/>
              <a:buNone/>
              <a:defRPr sz="1600" b="1">
                <a:solidFill>
                  <a:schemeClr val="lt1"/>
                </a:solidFill>
                <a:latin typeface="Georgia"/>
                <a:ea typeface="Georgia"/>
                <a:cs typeface="Georgia"/>
                <a:sym typeface="Georgia"/>
              </a:defRPr>
            </a:lvl5pPr>
            <a:lvl6pPr marL="2743200" lvl="5" indent="-320039" algn="l" rtl="0">
              <a:lnSpc>
                <a:spcPct val="100000"/>
              </a:lnSpc>
              <a:spcBef>
                <a:spcPts val="360"/>
              </a:spcBef>
              <a:spcAft>
                <a:spcPts val="0"/>
              </a:spcAft>
              <a:buSzPts val="1440"/>
              <a:buChar char="●"/>
              <a:defRPr/>
            </a:lvl6pPr>
            <a:lvl7pPr marL="3200400" lvl="6" indent="-331470" algn="l" rtl="0">
              <a:lnSpc>
                <a:spcPct val="100000"/>
              </a:lnSpc>
              <a:spcBef>
                <a:spcPts val="360"/>
              </a:spcBef>
              <a:spcAft>
                <a:spcPts val="0"/>
              </a:spcAft>
              <a:buSzPts val="1620"/>
              <a:buChar char="•"/>
              <a:defRPr/>
            </a:lvl7pPr>
            <a:lvl8pPr marL="3657600" lvl="7" indent="-342900" algn="l" rtl="0">
              <a:lnSpc>
                <a:spcPct val="100000"/>
              </a:lnSpc>
              <a:spcBef>
                <a:spcPts val="360"/>
              </a:spcBef>
              <a:spcAft>
                <a:spcPts val="0"/>
              </a:spcAft>
              <a:buSzPts val="1800"/>
              <a:buChar char="•"/>
              <a:defRPr/>
            </a:lvl8pPr>
            <a:lvl9pPr marL="4114800" lvl="8" indent="-331470" algn="l" rtl="0">
              <a:lnSpc>
                <a:spcPct val="100000"/>
              </a:lnSpc>
              <a:spcBef>
                <a:spcPts val="360"/>
              </a:spcBef>
              <a:spcAft>
                <a:spcPts val="0"/>
              </a:spcAft>
              <a:buSzPts val="1620"/>
              <a:buChar char="•"/>
              <a:defRPr/>
            </a:lvl9pPr>
          </a:lstStyle>
          <a:p>
            <a:endParaRPr/>
          </a:p>
        </p:txBody>
      </p:sp>
      <p:sp>
        <p:nvSpPr>
          <p:cNvPr id="130" name="Google Shape;130;p19"/>
          <p:cNvSpPr txBox="1">
            <a:spLocks noGrp="1"/>
          </p:cNvSpPr>
          <p:nvPr>
            <p:ph type="body" idx="2"/>
          </p:nvPr>
        </p:nvSpPr>
        <p:spPr>
          <a:xfrm>
            <a:off x="4791330" y="1143000"/>
            <a:ext cx="4041900" cy="548400"/>
          </a:xfrm>
          <a:prstGeom prst="rect">
            <a:avLst/>
          </a:prstGeom>
          <a:noFill/>
          <a:ln>
            <a:noFill/>
          </a:ln>
          <a:effectLst>
            <a:outerShdw blurRad="50800" dist="25400" dir="5400000" rotWithShape="0">
              <a:srgbClr val="000000">
                <a:alpha val="34510"/>
              </a:srgbClr>
            </a:outerShdw>
          </a:effectLst>
        </p:spPr>
        <p:txBody>
          <a:bodyPr spcFirstLastPara="1" wrap="square" lIns="91425" tIns="45700" rIns="91425" bIns="45700" anchor="ctr" anchorCtr="0"/>
          <a:lstStyle>
            <a:lvl1pPr marL="457200" lvl="0" indent="-228600" algn="l" rtl="0">
              <a:lnSpc>
                <a:spcPct val="100000"/>
              </a:lnSpc>
              <a:spcBef>
                <a:spcPts val="440"/>
              </a:spcBef>
              <a:spcAft>
                <a:spcPts val="0"/>
              </a:spcAft>
              <a:buSzPts val="1870"/>
              <a:buNone/>
              <a:defRPr sz="2200" b="1">
                <a:solidFill>
                  <a:schemeClr val="lt1"/>
                </a:solidFill>
                <a:latin typeface="Georgia"/>
                <a:ea typeface="Georgia"/>
                <a:cs typeface="Georgia"/>
                <a:sym typeface="Georgia"/>
              </a:defRPr>
            </a:lvl1pPr>
            <a:lvl2pPr marL="914400" lvl="1" indent="-228600" algn="l" rtl="0">
              <a:lnSpc>
                <a:spcPct val="100000"/>
              </a:lnSpc>
              <a:spcBef>
                <a:spcPts val="400"/>
              </a:spcBef>
              <a:spcAft>
                <a:spcPts val="0"/>
              </a:spcAft>
              <a:buSzPts val="1400"/>
              <a:buNone/>
              <a:defRPr sz="2000" b="1">
                <a:solidFill>
                  <a:schemeClr val="lt1"/>
                </a:solidFill>
                <a:latin typeface="Georgia"/>
                <a:ea typeface="Georgia"/>
                <a:cs typeface="Georgia"/>
                <a:sym typeface="Georgia"/>
              </a:defRPr>
            </a:lvl2pPr>
            <a:lvl3pPr marL="1371600" lvl="2" indent="-228600" algn="l" rtl="0">
              <a:lnSpc>
                <a:spcPct val="100000"/>
              </a:lnSpc>
              <a:spcBef>
                <a:spcPts val="360"/>
              </a:spcBef>
              <a:spcAft>
                <a:spcPts val="0"/>
              </a:spcAft>
              <a:buSzPts val="1350"/>
              <a:buNone/>
              <a:defRPr sz="1800" b="1">
                <a:solidFill>
                  <a:schemeClr val="lt1"/>
                </a:solidFill>
                <a:latin typeface="Georgia"/>
                <a:ea typeface="Georgia"/>
                <a:cs typeface="Georgia"/>
                <a:sym typeface="Georgia"/>
              </a:defRPr>
            </a:lvl3pPr>
            <a:lvl4pPr marL="1828800" lvl="3" indent="-228600" algn="l" rtl="0">
              <a:lnSpc>
                <a:spcPct val="100000"/>
              </a:lnSpc>
              <a:spcBef>
                <a:spcPts val="320"/>
              </a:spcBef>
              <a:spcAft>
                <a:spcPts val="0"/>
              </a:spcAft>
              <a:buSzPts val="1120"/>
              <a:buNone/>
              <a:defRPr sz="1600" b="1">
                <a:solidFill>
                  <a:schemeClr val="lt1"/>
                </a:solidFill>
                <a:latin typeface="Georgia"/>
                <a:ea typeface="Georgia"/>
                <a:cs typeface="Georgia"/>
                <a:sym typeface="Georgia"/>
              </a:defRPr>
            </a:lvl4pPr>
            <a:lvl5pPr marL="2286000" lvl="4" indent="-228600" algn="l" rtl="0">
              <a:lnSpc>
                <a:spcPct val="100000"/>
              </a:lnSpc>
              <a:spcBef>
                <a:spcPts val="320"/>
              </a:spcBef>
              <a:spcAft>
                <a:spcPts val="0"/>
              </a:spcAft>
              <a:buSzPts val="1600"/>
              <a:buFont typeface="Georgia"/>
              <a:buNone/>
              <a:defRPr sz="1600" b="1">
                <a:solidFill>
                  <a:schemeClr val="lt1"/>
                </a:solidFill>
                <a:latin typeface="Georgia"/>
                <a:ea typeface="Georgia"/>
                <a:cs typeface="Georgia"/>
                <a:sym typeface="Georgia"/>
              </a:defRPr>
            </a:lvl5pPr>
            <a:lvl6pPr marL="2743200" lvl="5" indent="-320039" algn="l" rtl="0">
              <a:lnSpc>
                <a:spcPct val="100000"/>
              </a:lnSpc>
              <a:spcBef>
                <a:spcPts val="360"/>
              </a:spcBef>
              <a:spcAft>
                <a:spcPts val="0"/>
              </a:spcAft>
              <a:buSzPts val="1440"/>
              <a:buChar char="●"/>
              <a:defRPr/>
            </a:lvl6pPr>
            <a:lvl7pPr marL="3200400" lvl="6" indent="-331470" algn="l" rtl="0">
              <a:lnSpc>
                <a:spcPct val="100000"/>
              </a:lnSpc>
              <a:spcBef>
                <a:spcPts val="360"/>
              </a:spcBef>
              <a:spcAft>
                <a:spcPts val="0"/>
              </a:spcAft>
              <a:buSzPts val="1620"/>
              <a:buChar char="•"/>
              <a:defRPr/>
            </a:lvl7pPr>
            <a:lvl8pPr marL="3657600" lvl="7" indent="-342900" algn="l" rtl="0">
              <a:lnSpc>
                <a:spcPct val="100000"/>
              </a:lnSpc>
              <a:spcBef>
                <a:spcPts val="360"/>
              </a:spcBef>
              <a:spcAft>
                <a:spcPts val="0"/>
              </a:spcAft>
              <a:buSzPts val="1800"/>
              <a:buChar char="•"/>
              <a:defRPr/>
            </a:lvl8pPr>
            <a:lvl9pPr marL="4114800" lvl="8" indent="-331470" algn="l" rtl="0">
              <a:lnSpc>
                <a:spcPct val="100000"/>
              </a:lnSpc>
              <a:spcBef>
                <a:spcPts val="360"/>
              </a:spcBef>
              <a:spcAft>
                <a:spcPts val="0"/>
              </a:spcAft>
              <a:buSzPts val="1620"/>
              <a:buChar char="•"/>
              <a:defRPr/>
            </a:lvl9pPr>
          </a:lstStyle>
          <a:p>
            <a:endParaRPr/>
          </a:p>
        </p:txBody>
      </p:sp>
      <p:sp>
        <p:nvSpPr>
          <p:cNvPr id="131" name="Google Shape;131;p19"/>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19"/>
          <p:cNvSpPr txBox="1">
            <a:spLocks noGrp="1"/>
          </p:cNvSpPr>
          <p:nvPr>
            <p:ph type="ftr" idx="11"/>
          </p:nvPr>
        </p:nvSpPr>
        <p:spPr>
          <a:xfrm>
            <a:off x="304800" y="4807458"/>
            <a:ext cx="3581400" cy="274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33" name="Google Shape;133;p19"/>
          <p:cNvCxnSpPr/>
          <p:nvPr/>
        </p:nvCxnSpPr>
        <p:spPr>
          <a:xfrm>
            <a:off x="152400" y="960120"/>
            <a:ext cx="8833200" cy="0"/>
          </a:xfrm>
          <a:prstGeom prst="straightConnector1">
            <a:avLst/>
          </a:prstGeom>
          <a:noFill/>
          <a:ln w="11425" cap="flat" cmpd="sng">
            <a:solidFill>
              <a:srgbClr val="7A9798"/>
            </a:solidFill>
            <a:prstDash val="dash"/>
            <a:round/>
            <a:headEnd type="none" w="sm" len="sm"/>
            <a:tailEnd type="none" w="sm" len="sm"/>
          </a:ln>
        </p:spPr>
      </p:cxnSp>
      <p:sp>
        <p:nvSpPr>
          <p:cNvPr id="134" name="Google Shape;134;p19"/>
          <p:cNvSpPr/>
          <p:nvPr/>
        </p:nvSpPr>
        <p:spPr>
          <a:xfrm>
            <a:off x="152400" y="116586"/>
            <a:ext cx="8833200" cy="4910400"/>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35" name="Google Shape;135;p19"/>
          <p:cNvSpPr txBox="1">
            <a:spLocks noGrp="1"/>
          </p:cNvSpPr>
          <p:nvPr>
            <p:ph type="body" idx="3"/>
          </p:nvPr>
        </p:nvSpPr>
        <p:spPr>
          <a:xfrm>
            <a:off x="301752" y="1853537"/>
            <a:ext cx="4041600" cy="2863800"/>
          </a:xfrm>
          <a:prstGeom prst="rect">
            <a:avLst/>
          </a:prstGeom>
          <a:noFill/>
          <a:ln>
            <a:noFill/>
          </a:ln>
        </p:spPr>
        <p:txBody>
          <a:bodyPr spcFirstLastPara="1" wrap="square" lIns="91425" tIns="45700" rIns="91425" bIns="45700" anchor="t" anchorCtr="0"/>
          <a:lstStyle>
            <a:lvl1pPr marL="457200" lvl="0" indent="-325755" algn="l" rtl="0">
              <a:lnSpc>
                <a:spcPct val="100000"/>
              </a:lnSpc>
              <a:spcBef>
                <a:spcPts val="360"/>
              </a:spcBef>
              <a:spcAft>
                <a:spcPts val="0"/>
              </a:spcAft>
              <a:buSzPts val="1530"/>
              <a:buChar char="●"/>
              <a:defRPr/>
            </a:lvl1pPr>
            <a:lvl2pPr marL="914400" lvl="1" indent="-308610" algn="l" rtl="0">
              <a:lnSpc>
                <a:spcPct val="100000"/>
              </a:lnSpc>
              <a:spcBef>
                <a:spcPts val="360"/>
              </a:spcBef>
              <a:spcAft>
                <a:spcPts val="0"/>
              </a:spcAft>
              <a:buSzPts val="1260"/>
              <a:buChar char="○"/>
              <a:defRPr/>
            </a:lvl2pPr>
            <a:lvl3pPr marL="1371600" lvl="2" indent="-314325" algn="l" rtl="0">
              <a:lnSpc>
                <a:spcPct val="100000"/>
              </a:lnSpc>
              <a:spcBef>
                <a:spcPts val="360"/>
              </a:spcBef>
              <a:spcAft>
                <a:spcPts val="0"/>
              </a:spcAft>
              <a:buSzPts val="1350"/>
              <a:buChar char="•"/>
              <a:defRPr/>
            </a:lvl3pPr>
            <a:lvl4pPr marL="1828800" lvl="3" indent="-308610" algn="l" rtl="0">
              <a:lnSpc>
                <a:spcPct val="100000"/>
              </a:lnSpc>
              <a:spcBef>
                <a:spcPts val="360"/>
              </a:spcBef>
              <a:spcAft>
                <a:spcPts val="0"/>
              </a:spcAft>
              <a:buSzPts val="1260"/>
              <a:buChar char="•"/>
              <a:defRPr/>
            </a:lvl4pPr>
            <a:lvl5pPr marL="2286000" lvl="4" indent="-342900" algn="l" rtl="0">
              <a:lnSpc>
                <a:spcPct val="100000"/>
              </a:lnSpc>
              <a:spcBef>
                <a:spcPts val="360"/>
              </a:spcBef>
              <a:spcAft>
                <a:spcPts val="0"/>
              </a:spcAft>
              <a:buSzPts val="1800"/>
              <a:buChar char="•"/>
              <a:defRPr/>
            </a:lvl5pPr>
            <a:lvl6pPr marL="2743200" lvl="5" indent="-320039" algn="l" rtl="0">
              <a:lnSpc>
                <a:spcPct val="100000"/>
              </a:lnSpc>
              <a:spcBef>
                <a:spcPts val="360"/>
              </a:spcBef>
              <a:spcAft>
                <a:spcPts val="0"/>
              </a:spcAft>
              <a:buSzPts val="1440"/>
              <a:buChar char="●"/>
              <a:defRPr/>
            </a:lvl6pPr>
            <a:lvl7pPr marL="3200400" lvl="6" indent="-331470" algn="l" rtl="0">
              <a:lnSpc>
                <a:spcPct val="100000"/>
              </a:lnSpc>
              <a:spcBef>
                <a:spcPts val="360"/>
              </a:spcBef>
              <a:spcAft>
                <a:spcPts val="0"/>
              </a:spcAft>
              <a:buSzPts val="1620"/>
              <a:buChar char="•"/>
              <a:defRPr/>
            </a:lvl7pPr>
            <a:lvl8pPr marL="3657600" lvl="7" indent="-342900" algn="l" rtl="0">
              <a:lnSpc>
                <a:spcPct val="100000"/>
              </a:lnSpc>
              <a:spcBef>
                <a:spcPts val="360"/>
              </a:spcBef>
              <a:spcAft>
                <a:spcPts val="0"/>
              </a:spcAft>
              <a:buSzPts val="1800"/>
              <a:buChar char="•"/>
              <a:defRPr/>
            </a:lvl8pPr>
            <a:lvl9pPr marL="4114800" lvl="8" indent="-331470" algn="l" rtl="0">
              <a:lnSpc>
                <a:spcPct val="100000"/>
              </a:lnSpc>
              <a:spcBef>
                <a:spcPts val="360"/>
              </a:spcBef>
              <a:spcAft>
                <a:spcPts val="0"/>
              </a:spcAft>
              <a:buSzPts val="1620"/>
              <a:buChar char="•"/>
              <a:defRPr/>
            </a:lvl9pPr>
          </a:lstStyle>
          <a:p>
            <a:endParaRPr/>
          </a:p>
        </p:txBody>
      </p:sp>
      <p:sp>
        <p:nvSpPr>
          <p:cNvPr id="136" name="Google Shape;136;p19"/>
          <p:cNvSpPr txBox="1">
            <a:spLocks noGrp="1"/>
          </p:cNvSpPr>
          <p:nvPr>
            <p:ph type="body" idx="4"/>
          </p:nvPr>
        </p:nvSpPr>
        <p:spPr>
          <a:xfrm>
            <a:off x="4800600" y="1853537"/>
            <a:ext cx="4038600" cy="2866800"/>
          </a:xfrm>
          <a:prstGeom prst="rect">
            <a:avLst/>
          </a:prstGeom>
          <a:noFill/>
          <a:ln>
            <a:noFill/>
          </a:ln>
        </p:spPr>
        <p:txBody>
          <a:bodyPr spcFirstLastPara="1" wrap="square" lIns="91425" tIns="45700" rIns="91425" bIns="45700" anchor="t" anchorCtr="0"/>
          <a:lstStyle>
            <a:lvl1pPr marL="457200" lvl="0" indent="-325755" algn="l" rtl="0">
              <a:lnSpc>
                <a:spcPct val="100000"/>
              </a:lnSpc>
              <a:spcBef>
                <a:spcPts val="360"/>
              </a:spcBef>
              <a:spcAft>
                <a:spcPts val="0"/>
              </a:spcAft>
              <a:buSzPts val="1530"/>
              <a:buChar char="●"/>
              <a:defRPr/>
            </a:lvl1pPr>
            <a:lvl2pPr marL="914400" lvl="1" indent="-308610" algn="l" rtl="0">
              <a:lnSpc>
                <a:spcPct val="100000"/>
              </a:lnSpc>
              <a:spcBef>
                <a:spcPts val="360"/>
              </a:spcBef>
              <a:spcAft>
                <a:spcPts val="0"/>
              </a:spcAft>
              <a:buSzPts val="1260"/>
              <a:buChar char="○"/>
              <a:defRPr/>
            </a:lvl2pPr>
            <a:lvl3pPr marL="1371600" lvl="2" indent="-314325" algn="l" rtl="0">
              <a:lnSpc>
                <a:spcPct val="100000"/>
              </a:lnSpc>
              <a:spcBef>
                <a:spcPts val="360"/>
              </a:spcBef>
              <a:spcAft>
                <a:spcPts val="0"/>
              </a:spcAft>
              <a:buSzPts val="1350"/>
              <a:buChar char="•"/>
              <a:defRPr/>
            </a:lvl3pPr>
            <a:lvl4pPr marL="1828800" lvl="3" indent="-308610" algn="l" rtl="0">
              <a:lnSpc>
                <a:spcPct val="100000"/>
              </a:lnSpc>
              <a:spcBef>
                <a:spcPts val="360"/>
              </a:spcBef>
              <a:spcAft>
                <a:spcPts val="0"/>
              </a:spcAft>
              <a:buSzPts val="1260"/>
              <a:buChar char="•"/>
              <a:defRPr/>
            </a:lvl4pPr>
            <a:lvl5pPr marL="2286000" lvl="4" indent="-342900" algn="l" rtl="0">
              <a:lnSpc>
                <a:spcPct val="100000"/>
              </a:lnSpc>
              <a:spcBef>
                <a:spcPts val="360"/>
              </a:spcBef>
              <a:spcAft>
                <a:spcPts val="0"/>
              </a:spcAft>
              <a:buSzPts val="1800"/>
              <a:buChar char="•"/>
              <a:defRPr/>
            </a:lvl5pPr>
            <a:lvl6pPr marL="2743200" lvl="5" indent="-320039" algn="l" rtl="0">
              <a:lnSpc>
                <a:spcPct val="100000"/>
              </a:lnSpc>
              <a:spcBef>
                <a:spcPts val="360"/>
              </a:spcBef>
              <a:spcAft>
                <a:spcPts val="0"/>
              </a:spcAft>
              <a:buSzPts val="1440"/>
              <a:buChar char="●"/>
              <a:defRPr/>
            </a:lvl6pPr>
            <a:lvl7pPr marL="3200400" lvl="6" indent="-331470" algn="l" rtl="0">
              <a:lnSpc>
                <a:spcPct val="100000"/>
              </a:lnSpc>
              <a:spcBef>
                <a:spcPts val="360"/>
              </a:spcBef>
              <a:spcAft>
                <a:spcPts val="0"/>
              </a:spcAft>
              <a:buSzPts val="1620"/>
              <a:buChar char="•"/>
              <a:defRPr/>
            </a:lvl7pPr>
            <a:lvl8pPr marL="3657600" lvl="7" indent="-342900" algn="l" rtl="0">
              <a:lnSpc>
                <a:spcPct val="100000"/>
              </a:lnSpc>
              <a:spcBef>
                <a:spcPts val="360"/>
              </a:spcBef>
              <a:spcAft>
                <a:spcPts val="0"/>
              </a:spcAft>
              <a:buSzPts val="1800"/>
              <a:buChar char="•"/>
              <a:defRPr/>
            </a:lvl8pPr>
            <a:lvl9pPr marL="4114800" lvl="8" indent="-331470" algn="l" rtl="0">
              <a:lnSpc>
                <a:spcPct val="100000"/>
              </a:lnSpc>
              <a:spcBef>
                <a:spcPts val="360"/>
              </a:spcBef>
              <a:spcAft>
                <a:spcPts val="0"/>
              </a:spcAft>
              <a:buSzPts val="1620"/>
              <a:buChar char="•"/>
              <a:defRPr/>
            </a:lvl9pPr>
          </a:lstStyle>
          <a:p>
            <a:endParaRPr/>
          </a:p>
        </p:txBody>
      </p:sp>
      <p:sp>
        <p:nvSpPr>
          <p:cNvPr id="137" name="Google Shape;137;p19"/>
          <p:cNvSpPr/>
          <p:nvPr/>
        </p:nvSpPr>
        <p:spPr>
          <a:xfrm>
            <a:off x="4267200" y="717027"/>
            <a:ext cx="609600" cy="4572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38" name="Google Shape;138;p19"/>
          <p:cNvSpPr/>
          <p:nvPr/>
        </p:nvSpPr>
        <p:spPr>
          <a:xfrm>
            <a:off x="4361688" y="787893"/>
            <a:ext cx="420600" cy="3153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39" name="Google Shape;139;p19"/>
          <p:cNvSpPr txBox="1">
            <a:spLocks noGrp="1"/>
          </p:cNvSpPr>
          <p:nvPr>
            <p:ph type="sldNum" idx="12"/>
          </p:nvPr>
        </p:nvSpPr>
        <p:spPr>
          <a:xfrm>
            <a:off x="4343400" y="781812"/>
            <a:ext cx="457200" cy="3309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fr"/>
              <a:pPr marL="0" lvl="0" indent="0" algn="ctr" rtl="0">
                <a:spcBef>
                  <a:spcPts val="0"/>
                </a:spcBef>
                <a:spcAft>
                  <a:spcPts val="0"/>
                </a:spcAft>
                <a:buNone/>
              </a:pPr>
              <a:t>‹N°›</a:t>
            </a:fld>
            <a:endParaRPr/>
          </a:p>
        </p:txBody>
      </p:sp>
      <p:sp>
        <p:nvSpPr>
          <p:cNvPr id="140" name="Google Shape;140;p19"/>
          <p:cNvSpPr txBox="1">
            <a:spLocks noGrp="1"/>
          </p:cNvSpPr>
          <p:nvPr>
            <p:ph type="title"/>
          </p:nvPr>
        </p:nvSpPr>
        <p:spPr>
          <a:xfrm>
            <a:off x="301752" y="171450"/>
            <a:ext cx="8534400" cy="569400"/>
          </a:xfrm>
          <a:prstGeom prst="rect">
            <a:avLst/>
          </a:prstGeom>
          <a:noFill/>
          <a:ln>
            <a:noFill/>
          </a:ln>
        </p:spPr>
        <p:txBody>
          <a:bodyPr spcFirstLastPara="1" wrap="square" lIns="91425" tIns="45700" rIns="91425" bIns="45700" anchor="b" anchorCtr="0"/>
          <a:lstStyle>
            <a:lvl1pPr lvl="0" algn="ctr" rtl="0">
              <a:lnSpc>
                <a:spcPct val="100000"/>
              </a:lnSpc>
              <a:spcBef>
                <a:spcPts val="0"/>
              </a:spcBef>
              <a:spcAft>
                <a:spcPts val="0"/>
              </a:spcAft>
              <a:buClr>
                <a:srgbClr val="7A9798"/>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301752" y="171450"/>
            <a:ext cx="8534400" cy="569400"/>
          </a:xfrm>
          <a:prstGeom prst="rect">
            <a:avLst/>
          </a:prstGeom>
          <a:noFill/>
          <a:ln>
            <a:noFill/>
          </a:ln>
        </p:spPr>
        <p:txBody>
          <a:bodyPr spcFirstLastPara="1" wrap="square" lIns="91425" tIns="45700" rIns="91425" bIns="45700" anchor="b" anchorCtr="0"/>
          <a:lstStyle>
            <a:lvl1pPr lvl="0" algn="ctr" rtl="0">
              <a:lnSpc>
                <a:spcPct val="100000"/>
              </a:lnSpc>
              <a:spcBef>
                <a:spcPts val="0"/>
              </a:spcBef>
              <a:spcAft>
                <a:spcPts val="0"/>
              </a:spcAft>
              <a:buClr>
                <a:srgbClr val="7A9798"/>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 name="Google Shape;143;p20"/>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4" name="Google Shape;144;p20"/>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5" name="Google Shape;145;p20"/>
          <p:cNvSpPr txBox="1">
            <a:spLocks noGrp="1"/>
          </p:cNvSpPr>
          <p:nvPr>
            <p:ph type="sldNum" idx="12"/>
          </p:nvPr>
        </p:nvSpPr>
        <p:spPr>
          <a:xfrm>
            <a:off x="4343400" y="777015"/>
            <a:ext cx="457200" cy="3309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fr"/>
              <a:pPr marL="0" lvl="0" indent="0" algn="ctr" rtl="0">
                <a:spcBef>
                  <a:spcPts val="0"/>
                </a:spcBef>
                <a:spcAft>
                  <a:spcPts val="0"/>
                </a:spcAft>
                <a:buNone/>
              </a:pP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u avec légende" type="objTx">
  <p:cSld name="OBJECT_WITH_CAPTION_TEXT">
    <p:bg>
      <p:bgPr>
        <a:solidFill>
          <a:schemeClr val="lt1"/>
        </a:solidFill>
        <a:effectLst/>
      </p:bgPr>
    </p:bg>
    <p:spTree>
      <p:nvGrpSpPr>
        <p:cNvPr id="1" name="Shape 146"/>
        <p:cNvGrpSpPr/>
        <p:nvPr/>
      </p:nvGrpSpPr>
      <p:grpSpPr>
        <a:xfrm>
          <a:off x="0" y="0"/>
          <a:ext cx="0" cy="0"/>
          <a:chOff x="0" y="0"/>
          <a:chExt cx="0" cy="0"/>
        </a:xfrm>
      </p:grpSpPr>
      <p:sp>
        <p:nvSpPr>
          <p:cNvPr id="147" name="Google Shape;147;p21"/>
          <p:cNvSpPr/>
          <p:nvPr/>
        </p:nvSpPr>
        <p:spPr>
          <a:xfrm>
            <a:off x="152400" y="114300"/>
            <a:ext cx="8833200" cy="228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48" name="Google Shape;148;p21"/>
          <p:cNvSpPr/>
          <p:nvPr/>
        </p:nvSpPr>
        <p:spPr>
          <a:xfrm>
            <a:off x="0" y="5029200"/>
            <a:ext cx="9144000" cy="114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49" name="Google Shape;149;p21"/>
          <p:cNvSpPr/>
          <p:nvPr/>
        </p:nvSpPr>
        <p:spPr>
          <a:xfrm>
            <a:off x="8991600" y="0"/>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50" name="Google Shape;150;p21"/>
          <p:cNvSpPr/>
          <p:nvPr/>
        </p:nvSpPr>
        <p:spPr>
          <a:xfrm>
            <a:off x="0" y="0"/>
            <a:ext cx="9144000" cy="89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51" name="Google Shape;151;p21"/>
          <p:cNvSpPr/>
          <p:nvPr/>
        </p:nvSpPr>
        <p:spPr>
          <a:xfrm>
            <a:off x="0" y="0"/>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52" name="Google Shape;152;p21"/>
          <p:cNvSpPr/>
          <p:nvPr/>
        </p:nvSpPr>
        <p:spPr>
          <a:xfrm>
            <a:off x="152400" y="457200"/>
            <a:ext cx="2743200" cy="44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53" name="Google Shape;153;p21"/>
          <p:cNvSpPr txBox="1">
            <a:spLocks noGrp="1"/>
          </p:cNvSpPr>
          <p:nvPr>
            <p:ph type="title"/>
          </p:nvPr>
        </p:nvSpPr>
        <p:spPr>
          <a:xfrm>
            <a:off x="381000" y="685800"/>
            <a:ext cx="2362200" cy="7428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Clr>
                <a:srgbClr val="FFFFFF"/>
              </a:buClr>
              <a:buSzPts val="2200"/>
              <a:buFont typeface="Georgia"/>
              <a:buNone/>
              <a:defRPr sz="22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4" name="Google Shape;154;p21"/>
          <p:cNvSpPr txBox="1">
            <a:spLocks noGrp="1"/>
          </p:cNvSpPr>
          <p:nvPr>
            <p:ph type="body" idx="1"/>
          </p:nvPr>
        </p:nvSpPr>
        <p:spPr>
          <a:xfrm>
            <a:off x="381000" y="1485900"/>
            <a:ext cx="2362200" cy="3108900"/>
          </a:xfrm>
          <a:prstGeom prst="rect">
            <a:avLst/>
          </a:prstGeom>
          <a:noFill/>
          <a:ln>
            <a:noFill/>
          </a:ln>
        </p:spPr>
        <p:txBody>
          <a:bodyPr spcFirstLastPara="1" wrap="square" lIns="91425" tIns="45700" rIns="91425" bIns="45700" anchor="t" anchorCtr="0"/>
          <a:lstStyle>
            <a:lvl1pPr marL="457200" lvl="0" indent="-228600" algn="l" rtl="0">
              <a:lnSpc>
                <a:spcPct val="100000"/>
              </a:lnSpc>
              <a:spcBef>
                <a:spcPts val="320"/>
              </a:spcBef>
              <a:spcAft>
                <a:spcPts val="0"/>
              </a:spcAft>
              <a:buSzPts val="1360"/>
              <a:buNone/>
              <a:defRPr sz="1600">
                <a:solidFill>
                  <a:srgbClr val="FFFFFF"/>
                </a:solidFill>
              </a:defRPr>
            </a:lvl1pPr>
            <a:lvl2pPr marL="914400" lvl="1" indent="-228600" algn="l" rtl="0">
              <a:lnSpc>
                <a:spcPct val="100000"/>
              </a:lnSpc>
              <a:spcBef>
                <a:spcPts val="1000"/>
              </a:spcBef>
              <a:spcAft>
                <a:spcPts val="0"/>
              </a:spcAft>
              <a:buSzPts val="840"/>
              <a:buNone/>
              <a:defRPr sz="1200"/>
            </a:lvl2pPr>
            <a:lvl3pPr marL="1371600" lvl="2" indent="-228600" algn="l" rtl="0">
              <a:lnSpc>
                <a:spcPct val="100000"/>
              </a:lnSpc>
              <a:spcBef>
                <a:spcPts val="200"/>
              </a:spcBef>
              <a:spcAft>
                <a:spcPts val="0"/>
              </a:spcAft>
              <a:buSzPts val="750"/>
              <a:buNone/>
              <a:defRPr sz="1000"/>
            </a:lvl3pPr>
            <a:lvl4pPr marL="1828800" lvl="3" indent="-228600" algn="l" rtl="0">
              <a:lnSpc>
                <a:spcPct val="100000"/>
              </a:lnSpc>
              <a:spcBef>
                <a:spcPts val="180"/>
              </a:spcBef>
              <a:spcAft>
                <a:spcPts val="0"/>
              </a:spcAft>
              <a:buSzPts val="630"/>
              <a:buNone/>
              <a:defRPr sz="900"/>
            </a:lvl4pPr>
            <a:lvl5pPr marL="2286000" lvl="4" indent="-228600" algn="l" rtl="0">
              <a:lnSpc>
                <a:spcPct val="100000"/>
              </a:lnSpc>
              <a:spcBef>
                <a:spcPts val="180"/>
              </a:spcBef>
              <a:spcAft>
                <a:spcPts val="0"/>
              </a:spcAft>
              <a:buSzPts val="900"/>
              <a:buFont typeface="Georgia"/>
              <a:buNone/>
              <a:defRPr sz="900"/>
            </a:lvl5pPr>
            <a:lvl6pPr marL="2743200" lvl="5" indent="-320039" algn="l" rtl="0">
              <a:lnSpc>
                <a:spcPct val="100000"/>
              </a:lnSpc>
              <a:spcBef>
                <a:spcPts val="360"/>
              </a:spcBef>
              <a:spcAft>
                <a:spcPts val="0"/>
              </a:spcAft>
              <a:buSzPts val="1440"/>
              <a:buChar char="●"/>
              <a:defRPr/>
            </a:lvl6pPr>
            <a:lvl7pPr marL="3200400" lvl="6" indent="-331470" algn="l" rtl="0">
              <a:lnSpc>
                <a:spcPct val="100000"/>
              </a:lnSpc>
              <a:spcBef>
                <a:spcPts val="360"/>
              </a:spcBef>
              <a:spcAft>
                <a:spcPts val="0"/>
              </a:spcAft>
              <a:buSzPts val="1620"/>
              <a:buChar char="•"/>
              <a:defRPr/>
            </a:lvl7pPr>
            <a:lvl8pPr marL="3657600" lvl="7" indent="-342900" algn="l" rtl="0">
              <a:lnSpc>
                <a:spcPct val="100000"/>
              </a:lnSpc>
              <a:spcBef>
                <a:spcPts val="360"/>
              </a:spcBef>
              <a:spcAft>
                <a:spcPts val="0"/>
              </a:spcAft>
              <a:buSzPts val="1800"/>
              <a:buChar char="•"/>
              <a:defRPr/>
            </a:lvl8pPr>
            <a:lvl9pPr marL="4114800" lvl="8" indent="-331470" algn="l" rtl="0">
              <a:lnSpc>
                <a:spcPct val="100000"/>
              </a:lnSpc>
              <a:spcBef>
                <a:spcPts val="360"/>
              </a:spcBef>
              <a:spcAft>
                <a:spcPts val="0"/>
              </a:spcAft>
              <a:buSzPts val="1620"/>
              <a:buChar char="•"/>
              <a:defRPr/>
            </a:lvl9pPr>
          </a:lstStyle>
          <a:p>
            <a:endParaRPr/>
          </a:p>
        </p:txBody>
      </p:sp>
      <p:sp>
        <p:nvSpPr>
          <p:cNvPr id="155" name="Google Shape;155;p21"/>
          <p:cNvSpPr/>
          <p:nvPr/>
        </p:nvSpPr>
        <p:spPr>
          <a:xfrm>
            <a:off x="152400" y="114300"/>
            <a:ext cx="8833200" cy="4910400"/>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cxnSp>
        <p:nvCxnSpPr>
          <p:cNvPr id="156" name="Google Shape;156;p21"/>
          <p:cNvCxnSpPr/>
          <p:nvPr/>
        </p:nvCxnSpPr>
        <p:spPr>
          <a:xfrm>
            <a:off x="152400" y="400050"/>
            <a:ext cx="8833200" cy="0"/>
          </a:xfrm>
          <a:prstGeom prst="straightConnector1">
            <a:avLst/>
          </a:prstGeom>
          <a:noFill/>
          <a:ln w="11425" cap="flat" cmpd="sng">
            <a:solidFill>
              <a:srgbClr val="7A9798"/>
            </a:solidFill>
            <a:prstDash val="dash"/>
            <a:round/>
            <a:headEnd type="none" w="sm" len="sm"/>
            <a:tailEnd type="none" w="sm" len="sm"/>
          </a:ln>
        </p:spPr>
      </p:cxnSp>
      <p:sp>
        <p:nvSpPr>
          <p:cNvPr id="157" name="Google Shape;157;p21"/>
          <p:cNvSpPr txBox="1">
            <a:spLocks noGrp="1"/>
          </p:cNvSpPr>
          <p:nvPr>
            <p:ph type="body" idx="2"/>
          </p:nvPr>
        </p:nvSpPr>
        <p:spPr>
          <a:xfrm>
            <a:off x="3124200" y="514350"/>
            <a:ext cx="5638800" cy="4057500"/>
          </a:xfrm>
          <a:prstGeom prst="rect">
            <a:avLst/>
          </a:prstGeom>
          <a:noFill/>
          <a:ln>
            <a:noFill/>
          </a:ln>
        </p:spPr>
        <p:txBody>
          <a:bodyPr spcFirstLastPara="1" wrap="square" lIns="91425" tIns="45700" rIns="91425" bIns="45700" anchor="t" anchorCtr="0"/>
          <a:lstStyle>
            <a:lvl1pPr marL="457200" lvl="0" indent="-325755" algn="l" rtl="0">
              <a:lnSpc>
                <a:spcPct val="100000"/>
              </a:lnSpc>
              <a:spcBef>
                <a:spcPts val="360"/>
              </a:spcBef>
              <a:spcAft>
                <a:spcPts val="0"/>
              </a:spcAft>
              <a:buSzPts val="1530"/>
              <a:buChar char="●"/>
              <a:defRPr/>
            </a:lvl1pPr>
            <a:lvl2pPr marL="914400" lvl="1" indent="-308610" algn="l" rtl="0">
              <a:lnSpc>
                <a:spcPct val="100000"/>
              </a:lnSpc>
              <a:spcBef>
                <a:spcPts val="360"/>
              </a:spcBef>
              <a:spcAft>
                <a:spcPts val="0"/>
              </a:spcAft>
              <a:buSzPts val="1260"/>
              <a:buChar char="○"/>
              <a:defRPr/>
            </a:lvl2pPr>
            <a:lvl3pPr marL="1371600" lvl="2" indent="-314325" algn="l" rtl="0">
              <a:lnSpc>
                <a:spcPct val="100000"/>
              </a:lnSpc>
              <a:spcBef>
                <a:spcPts val="360"/>
              </a:spcBef>
              <a:spcAft>
                <a:spcPts val="0"/>
              </a:spcAft>
              <a:buSzPts val="1350"/>
              <a:buChar char="•"/>
              <a:defRPr/>
            </a:lvl3pPr>
            <a:lvl4pPr marL="1828800" lvl="3" indent="-308610" algn="l" rtl="0">
              <a:lnSpc>
                <a:spcPct val="100000"/>
              </a:lnSpc>
              <a:spcBef>
                <a:spcPts val="360"/>
              </a:spcBef>
              <a:spcAft>
                <a:spcPts val="0"/>
              </a:spcAft>
              <a:buSzPts val="1260"/>
              <a:buChar char="•"/>
              <a:defRPr/>
            </a:lvl4pPr>
            <a:lvl5pPr marL="2286000" lvl="4" indent="-342900" algn="l" rtl="0">
              <a:lnSpc>
                <a:spcPct val="100000"/>
              </a:lnSpc>
              <a:spcBef>
                <a:spcPts val="360"/>
              </a:spcBef>
              <a:spcAft>
                <a:spcPts val="0"/>
              </a:spcAft>
              <a:buSzPts val="1800"/>
              <a:buChar char="•"/>
              <a:defRPr/>
            </a:lvl5pPr>
            <a:lvl6pPr marL="2743200" lvl="5" indent="-320039" algn="l" rtl="0">
              <a:lnSpc>
                <a:spcPct val="100000"/>
              </a:lnSpc>
              <a:spcBef>
                <a:spcPts val="360"/>
              </a:spcBef>
              <a:spcAft>
                <a:spcPts val="0"/>
              </a:spcAft>
              <a:buSzPts val="1440"/>
              <a:buChar char="●"/>
              <a:defRPr/>
            </a:lvl6pPr>
            <a:lvl7pPr marL="3200400" lvl="6" indent="-331470" algn="l" rtl="0">
              <a:lnSpc>
                <a:spcPct val="100000"/>
              </a:lnSpc>
              <a:spcBef>
                <a:spcPts val="360"/>
              </a:spcBef>
              <a:spcAft>
                <a:spcPts val="0"/>
              </a:spcAft>
              <a:buSzPts val="1620"/>
              <a:buChar char="•"/>
              <a:defRPr/>
            </a:lvl7pPr>
            <a:lvl8pPr marL="3657600" lvl="7" indent="-342900" algn="l" rtl="0">
              <a:lnSpc>
                <a:spcPct val="100000"/>
              </a:lnSpc>
              <a:spcBef>
                <a:spcPts val="360"/>
              </a:spcBef>
              <a:spcAft>
                <a:spcPts val="0"/>
              </a:spcAft>
              <a:buSzPts val="1800"/>
              <a:buChar char="•"/>
              <a:defRPr/>
            </a:lvl8pPr>
            <a:lvl9pPr marL="4114800" lvl="8" indent="-331470" algn="l" rtl="0">
              <a:lnSpc>
                <a:spcPct val="100000"/>
              </a:lnSpc>
              <a:spcBef>
                <a:spcPts val="360"/>
              </a:spcBef>
              <a:spcAft>
                <a:spcPts val="0"/>
              </a:spcAft>
              <a:buSzPts val="1620"/>
              <a:buChar char="•"/>
              <a:defRPr/>
            </a:lvl9pPr>
          </a:lstStyle>
          <a:p>
            <a:endParaRPr/>
          </a:p>
        </p:txBody>
      </p:sp>
      <p:sp>
        <p:nvSpPr>
          <p:cNvPr id="158" name="Google Shape;158;p21"/>
          <p:cNvSpPr/>
          <p:nvPr/>
        </p:nvSpPr>
        <p:spPr>
          <a:xfrm>
            <a:off x="1295400" y="171450"/>
            <a:ext cx="609600" cy="4572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59" name="Google Shape;159;p21"/>
          <p:cNvSpPr/>
          <p:nvPr/>
        </p:nvSpPr>
        <p:spPr>
          <a:xfrm>
            <a:off x="1389888" y="242316"/>
            <a:ext cx="420600" cy="3153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60" name="Google Shape;160;p21"/>
          <p:cNvSpPr txBox="1">
            <a:spLocks noGrp="1"/>
          </p:cNvSpPr>
          <p:nvPr>
            <p:ph type="sldNum" idx="12"/>
          </p:nvPr>
        </p:nvSpPr>
        <p:spPr>
          <a:xfrm>
            <a:off x="1371600" y="234553"/>
            <a:ext cx="457200" cy="3309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fr"/>
              <a:pPr marL="0" lvl="0" indent="0" algn="ctr" rtl="0">
                <a:spcBef>
                  <a:spcPts val="0"/>
                </a:spcBef>
                <a:spcAft>
                  <a:spcPts val="0"/>
                </a:spcAft>
                <a:buNone/>
              </a:pPr>
              <a:t>‹N°›</a:t>
            </a:fld>
            <a:endParaRPr/>
          </a:p>
        </p:txBody>
      </p:sp>
      <p:sp>
        <p:nvSpPr>
          <p:cNvPr id="161" name="Google Shape;161;p21"/>
          <p:cNvSpPr/>
          <p:nvPr/>
        </p:nvSpPr>
        <p:spPr>
          <a:xfrm>
            <a:off x="149352" y="4791289"/>
            <a:ext cx="8833200" cy="232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62" name="Google Shape;162;p21"/>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3" name="Google Shape;163;p21"/>
          <p:cNvSpPr txBox="1">
            <a:spLocks noGrp="1"/>
          </p:cNvSpPr>
          <p:nvPr>
            <p:ph type="ftr" idx="11"/>
          </p:nvPr>
        </p:nvSpPr>
        <p:spPr>
          <a:xfrm>
            <a:off x="301752" y="4808136"/>
            <a:ext cx="3383400" cy="274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Image avec légende" type="picTx">
  <p:cSld name="PICTURE_WITH_CAPTION_TEXT">
    <p:spTree>
      <p:nvGrpSpPr>
        <p:cNvPr id="1" name="Shape 164"/>
        <p:cNvGrpSpPr/>
        <p:nvPr/>
      </p:nvGrpSpPr>
      <p:grpSpPr>
        <a:xfrm>
          <a:off x="0" y="0"/>
          <a:ext cx="0" cy="0"/>
          <a:chOff x="0" y="0"/>
          <a:chExt cx="0" cy="0"/>
        </a:xfrm>
      </p:grpSpPr>
      <p:cxnSp>
        <p:nvCxnSpPr>
          <p:cNvPr id="165" name="Google Shape;165;p22"/>
          <p:cNvCxnSpPr/>
          <p:nvPr/>
        </p:nvCxnSpPr>
        <p:spPr>
          <a:xfrm>
            <a:off x="152400" y="400050"/>
            <a:ext cx="8833200" cy="0"/>
          </a:xfrm>
          <a:prstGeom prst="straightConnector1">
            <a:avLst/>
          </a:prstGeom>
          <a:noFill/>
          <a:ln w="11425" cap="flat" cmpd="sng">
            <a:solidFill>
              <a:srgbClr val="7A9798"/>
            </a:solidFill>
            <a:prstDash val="dash"/>
            <a:round/>
            <a:headEnd type="none" w="sm" len="sm"/>
            <a:tailEnd type="none" w="sm" len="sm"/>
          </a:ln>
        </p:spPr>
      </p:cxnSp>
      <p:sp>
        <p:nvSpPr>
          <p:cNvPr id="166" name="Google Shape;166;p22"/>
          <p:cNvSpPr/>
          <p:nvPr/>
        </p:nvSpPr>
        <p:spPr>
          <a:xfrm>
            <a:off x="0" y="5029200"/>
            <a:ext cx="9144000" cy="114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67" name="Google Shape;167;p22"/>
          <p:cNvSpPr/>
          <p:nvPr/>
        </p:nvSpPr>
        <p:spPr>
          <a:xfrm>
            <a:off x="8991600" y="0"/>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68" name="Google Shape;168;p22"/>
          <p:cNvSpPr/>
          <p:nvPr/>
        </p:nvSpPr>
        <p:spPr>
          <a:xfrm>
            <a:off x="0" y="0"/>
            <a:ext cx="9144000" cy="114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69" name="Google Shape;169;p22"/>
          <p:cNvSpPr/>
          <p:nvPr/>
        </p:nvSpPr>
        <p:spPr>
          <a:xfrm>
            <a:off x="0" y="0"/>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70" name="Google Shape;170;p22"/>
          <p:cNvSpPr/>
          <p:nvPr/>
        </p:nvSpPr>
        <p:spPr>
          <a:xfrm>
            <a:off x="152400" y="114300"/>
            <a:ext cx="8833200" cy="226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71" name="Google Shape;171;p22"/>
          <p:cNvSpPr/>
          <p:nvPr/>
        </p:nvSpPr>
        <p:spPr>
          <a:xfrm>
            <a:off x="152400" y="457200"/>
            <a:ext cx="2743200" cy="44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72" name="Google Shape;172;p22"/>
          <p:cNvSpPr/>
          <p:nvPr/>
        </p:nvSpPr>
        <p:spPr>
          <a:xfrm>
            <a:off x="152400" y="116586"/>
            <a:ext cx="8833200" cy="4910400"/>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73" name="Google Shape;173;p22"/>
          <p:cNvSpPr/>
          <p:nvPr/>
        </p:nvSpPr>
        <p:spPr>
          <a:xfrm>
            <a:off x="1295400" y="171450"/>
            <a:ext cx="609600" cy="4572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74" name="Google Shape;174;p22"/>
          <p:cNvSpPr/>
          <p:nvPr/>
        </p:nvSpPr>
        <p:spPr>
          <a:xfrm>
            <a:off x="1389888" y="242316"/>
            <a:ext cx="420600" cy="3153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75" name="Google Shape;175;p22"/>
          <p:cNvSpPr txBox="1">
            <a:spLocks noGrp="1"/>
          </p:cNvSpPr>
          <p:nvPr>
            <p:ph type="sldNum" idx="12"/>
          </p:nvPr>
        </p:nvSpPr>
        <p:spPr>
          <a:xfrm>
            <a:off x="1371600" y="234553"/>
            <a:ext cx="457200" cy="3309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fr"/>
              <a:pPr marL="0" lvl="0" indent="0" algn="ctr" rtl="0">
                <a:spcBef>
                  <a:spcPts val="0"/>
                </a:spcBef>
                <a:spcAft>
                  <a:spcPts val="0"/>
                </a:spcAft>
                <a:buNone/>
              </a:pPr>
              <a:t>‹N°›</a:t>
            </a:fld>
            <a:endParaRPr/>
          </a:p>
        </p:txBody>
      </p:sp>
      <p:sp>
        <p:nvSpPr>
          <p:cNvPr id="176" name="Google Shape;176;p22"/>
          <p:cNvSpPr txBox="1">
            <a:spLocks noGrp="1"/>
          </p:cNvSpPr>
          <p:nvPr>
            <p:ph type="title"/>
          </p:nvPr>
        </p:nvSpPr>
        <p:spPr>
          <a:xfrm>
            <a:off x="3000375" y="3771900"/>
            <a:ext cx="5867400" cy="914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Clr>
                <a:schemeClr val="dk2"/>
              </a:buClr>
              <a:buSzPts val="2400"/>
              <a:buFont typeface="Georgia"/>
              <a:buNone/>
              <a:defRPr sz="2400" b="1">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7" name="Google Shape;177;p22"/>
          <p:cNvSpPr>
            <a:spLocks noGrp="1"/>
          </p:cNvSpPr>
          <p:nvPr>
            <p:ph type="pic" idx="2"/>
          </p:nvPr>
        </p:nvSpPr>
        <p:spPr>
          <a:xfrm>
            <a:off x="3000375" y="457200"/>
            <a:ext cx="5867400" cy="32004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accent1"/>
              </a:buClr>
              <a:buSzPts val="2720"/>
              <a:buFont typeface="Noto Sans Symbols"/>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440"/>
              </a:spcBef>
              <a:spcAft>
                <a:spcPts val="0"/>
              </a:spcAft>
              <a:buClr>
                <a:schemeClr val="accent2"/>
              </a:buClr>
              <a:buSzPts val="1540"/>
              <a:buFont typeface="Noto Sans Symbols"/>
              <a:buChar char="○"/>
              <a:defRPr sz="2200" b="0" i="0" u="none" strike="noStrike" cap="none">
                <a:solidFill>
                  <a:schemeClr val="dk2"/>
                </a:solidFill>
                <a:latin typeface="Georgia"/>
                <a:ea typeface="Georgia"/>
                <a:cs typeface="Georgia"/>
                <a:sym typeface="Georgia"/>
              </a:defRPr>
            </a:lvl2pPr>
            <a:lvl3pPr marR="0" lvl="2" algn="l" rtl="0">
              <a:lnSpc>
                <a:spcPct val="100000"/>
              </a:lnSpc>
              <a:spcBef>
                <a:spcPts val="400"/>
              </a:spcBef>
              <a:spcAft>
                <a:spcPts val="0"/>
              </a:spcAft>
              <a:buClr>
                <a:schemeClr val="accent3"/>
              </a:buClr>
              <a:buSzPts val="1500"/>
              <a:buFont typeface="Noto Sans Symbols"/>
              <a:buChar char="•"/>
              <a:defRPr sz="20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accent4"/>
              </a:buClr>
              <a:buSzPts val="1400"/>
              <a:buFont typeface="Noto Sans Symbols"/>
              <a:buChar char="•"/>
              <a:defRPr sz="2000" b="0" i="0" u="none" strike="noStrike" cap="none">
                <a:solidFill>
                  <a:schemeClr val="dk2"/>
                </a:solidFill>
                <a:latin typeface="Georgia"/>
                <a:ea typeface="Georgia"/>
                <a:cs typeface="Georgia"/>
                <a:sym typeface="Georgia"/>
              </a:defRPr>
            </a:lvl4pPr>
            <a:lvl5pPr marR="0" lvl="4" algn="l" rtl="0">
              <a:lnSpc>
                <a:spcPct val="100000"/>
              </a:lnSpc>
              <a:spcBef>
                <a:spcPts val="360"/>
              </a:spcBef>
              <a:spcAft>
                <a:spcPts val="0"/>
              </a:spcAft>
              <a:buClr>
                <a:schemeClr val="accent5"/>
              </a:buClr>
              <a:buSzPts val="1800"/>
              <a:buFont typeface="Georgia"/>
              <a:buChar char="•"/>
              <a:defRPr sz="1800" b="0" i="0" u="none" strike="noStrike" cap="none">
                <a:solidFill>
                  <a:schemeClr val="dk1"/>
                </a:solidFill>
                <a:latin typeface="Georgia"/>
                <a:ea typeface="Georgia"/>
                <a:cs typeface="Georgia"/>
                <a:sym typeface="Georgia"/>
              </a:defRPr>
            </a:lvl5pPr>
            <a:lvl6pPr marR="0" lvl="5"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R="0" lvl="6" algn="l" rtl="0">
              <a:lnSpc>
                <a:spcPct val="100000"/>
              </a:lnSpc>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R="0" lvl="7" algn="l" rtl="0">
              <a:lnSpc>
                <a:spcPct val="100000"/>
              </a:lnSpc>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R="0" lvl="8" algn="l" rtl="0">
              <a:lnSpc>
                <a:spcPct val="100000"/>
              </a:lnSpc>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78" name="Google Shape;178;p22"/>
          <p:cNvSpPr txBox="1">
            <a:spLocks noGrp="1"/>
          </p:cNvSpPr>
          <p:nvPr>
            <p:ph type="body" idx="1"/>
          </p:nvPr>
        </p:nvSpPr>
        <p:spPr>
          <a:xfrm>
            <a:off x="381000" y="742950"/>
            <a:ext cx="2438400" cy="3943200"/>
          </a:xfrm>
          <a:prstGeom prst="rect">
            <a:avLst/>
          </a:prstGeom>
          <a:noFill/>
          <a:ln>
            <a:noFill/>
          </a:ln>
        </p:spPr>
        <p:txBody>
          <a:bodyPr spcFirstLastPara="1" wrap="square" lIns="91425" tIns="45700" rIns="91425" bIns="45700" anchor="t" anchorCtr="0"/>
          <a:lstStyle>
            <a:lvl1pPr marL="457200" lvl="0" indent="-228600" algn="l" rtl="0">
              <a:lnSpc>
                <a:spcPct val="100000"/>
              </a:lnSpc>
              <a:spcBef>
                <a:spcPts val="320"/>
              </a:spcBef>
              <a:spcAft>
                <a:spcPts val="0"/>
              </a:spcAft>
              <a:buSzPts val="1360"/>
              <a:buFont typeface="Georgia"/>
              <a:buNone/>
              <a:defRPr sz="1600">
                <a:solidFill>
                  <a:srgbClr val="FFFFFF"/>
                </a:solidFill>
              </a:defRPr>
            </a:lvl1pPr>
            <a:lvl2pPr marL="914400" lvl="1" indent="-281940" algn="l" rtl="0">
              <a:lnSpc>
                <a:spcPct val="100000"/>
              </a:lnSpc>
              <a:spcBef>
                <a:spcPts val="1000"/>
              </a:spcBef>
              <a:spcAft>
                <a:spcPts val="0"/>
              </a:spcAft>
              <a:buSzPts val="840"/>
              <a:buChar char="○"/>
              <a:defRPr sz="1200"/>
            </a:lvl2pPr>
            <a:lvl3pPr marL="1371600" lvl="2" indent="-276225" algn="l" rtl="0">
              <a:lnSpc>
                <a:spcPct val="100000"/>
              </a:lnSpc>
              <a:spcBef>
                <a:spcPts val="200"/>
              </a:spcBef>
              <a:spcAft>
                <a:spcPts val="0"/>
              </a:spcAft>
              <a:buSzPts val="750"/>
              <a:buChar char="•"/>
              <a:defRPr sz="1000"/>
            </a:lvl3pPr>
            <a:lvl4pPr marL="1828800" lvl="3" indent="-268605" algn="l" rtl="0">
              <a:lnSpc>
                <a:spcPct val="100000"/>
              </a:lnSpc>
              <a:spcBef>
                <a:spcPts val="180"/>
              </a:spcBef>
              <a:spcAft>
                <a:spcPts val="0"/>
              </a:spcAft>
              <a:buSzPts val="630"/>
              <a:buChar char="•"/>
              <a:defRPr sz="900"/>
            </a:lvl4pPr>
            <a:lvl5pPr marL="2286000" lvl="4" indent="-285750" algn="l" rtl="0">
              <a:lnSpc>
                <a:spcPct val="100000"/>
              </a:lnSpc>
              <a:spcBef>
                <a:spcPts val="180"/>
              </a:spcBef>
              <a:spcAft>
                <a:spcPts val="0"/>
              </a:spcAft>
              <a:buSzPts val="900"/>
              <a:buFont typeface="Georgia"/>
              <a:buChar char="•"/>
              <a:defRPr sz="900"/>
            </a:lvl5pPr>
            <a:lvl6pPr marL="2743200" lvl="5" indent="-320039" algn="l" rtl="0">
              <a:lnSpc>
                <a:spcPct val="100000"/>
              </a:lnSpc>
              <a:spcBef>
                <a:spcPts val="360"/>
              </a:spcBef>
              <a:spcAft>
                <a:spcPts val="0"/>
              </a:spcAft>
              <a:buSzPts val="1440"/>
              <a:buChar char="●"/>
              <a:defRPr/>
            </a:lvl6pPr>
            <a:lvl7pPr marL="3200400" lvl="6" indent="-331470" algn="l" rtl="0">
              <a:lnSpc>
                <a:spcPct val="100000"/>
              </a:lnSpc>
              <a:spcBef>
                <a:spcPts val="360"/>
              </a:spcBef>
              <a:spcAft>
                <a:spcPts val="0"/>
              </a:spcAft>
              <a:buSzPts val="1620"/>
              <a:buChar char="•"/>
              <a:defRPr/>
            </a:lvl7pPr>
            <a:lvl8pPr marL="3657600" lvl="7" indent="-342900" algn="l" rtl="0">
              <a:lnSpc>
                <a:spcPct val="100000"/>
              </a:lnSpc>
              <a:spcBef>
                <a:spcPts val="360"/>
              </a:spcBef>
              <a:spcAft>
                <a:spcPts val="0"/>
              </a:spcAft>
              <a:buSzPts val="1800"/>
              <a:buChar char="•"/>
              <a:defRPr/>
            </a:lvl8pPr>
            <a:lvl9pPr marL="4114800" lvl="8" indent="-331470" algn="l" rtl="0">
              <a:lnSpc>
                <a:spcPct val="100000"/>
              </a:lnSpc>
              <a:spcBef>
                <a:spcPts val="360"/>
              </a:spcBef>
              <a:spcAft>
                <a:spcPts val="0"/>
              </a:spcAft>
              <a:buSzPts val="1620"/>
              <a:buChar char="•"/>
              <a:defRPr/>
            </a:lvl9pPr>
          </a:lstStyle>
          <a:p>
            <a:endParaRPr/>
          </a:p>
        </p:txBody>
      </p:sp>
      <p:sp>
        <p:nvSpPr>
          <p:cNvPr id="179" name="Google Shape;179;p22"/>
          <p:cNvSpPr/>
          <p:nvPr/>
        </p:nvSpPr>
        <p:spPr>
          <a:xfrm>
            <a:off x="149352" y="4791289"/>
            <a:ext cx="8833200" cy="232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80" name="Google Shape;180;p22"/>
          <p:cNvSpPr txBox="1">
            <a:spLocks noGrp="1"/>
          </p:cNvSpPr>
          <p:nvPr>
            <p:ph type="dt" idx="10"/>
          </p:nvPr>
        </p:nvSpPr>
        <p:spPr>
          <a:xfrm>
            <a:off x="5788152" y="4803738"/>
            <a:ext cx="3045000" cy="274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1" name="Google Shape;181;p22"/>
          <p:cNvSpPr txBox="1">
            <a:spLocks noGrp="1"/>
          </p:cNvSpPr>
          <p:nvPr>
            <p:ph type="ftr" idx="11"/>
          </p:nvPr>
        </p:nvSpPr>
        <p:spPr>
          <a:xfrm>
            <a:off x="301752" y="4808136"/>
            <a:ext cx="3584400" cy="274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bg>
      <p:bgPr>
        <a:solidFill>
          <a:schemeClr val="lt2"/>
        </a:solidFill>
        <a:effectLst/>
      </p:bgPr>
    </p:bg>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301752" y="171450"/>
            <a:ext cx="8534400" cy="569400"/>
          </a:xfrm>
          <a:prstGeom prst="rect">
            <a:avLst/>
          </a:prstGeom>
          <a:noFill/>
          <a:ln>
            <a:noFill/>
          </a:ln>
        </p:spPr>
        <p:txBody>
          <a:bodyPr spcFirstLastPara="1" wrap="square" lIns="91425" tIns="45700" rIns="91425" bIns="45700" anchor="b" anchorCtr="0"/>
          <a:lstStyle>
            <a:lvl1pPr lvl="0" algn="ctr" rtl="0">
              <a:lnSpc>
                <a:spcPct val="100000"/>
              </a:lnSpc>
              <a:spcBef>
                <a:spcPts val="0"/>
              </a:spcBef>
              <a:spcAft>
                <a:spcPts val="0"/>
              </a:spcAft>
              <a:buClr>
                <a:srgbClr val="7A9798"/>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4" name="Google Shape;184;p23"/>
          <p:cNvSpPr txBox="1">
            <a:spLocks noGrp="1"/>
          </p:cNvSpPr>
          <p:nvPr>
            <p:ph type="body" idx="1"/>
          </p:nvPr>
        </p:nvSpPr>
        <p:spPr>
          <a:xfrm rot="5400000">
            <a:off x="2844252" y="-1399500"/>
            <a:ext cx="3449400" cy="8534400"/>
          </a:xfrm>
          <a:prstGeom prst="rect">
            <a:avLst/>
          </a:prstGeom>
          <a:noFill/>
          <a:ln>
            <a:noFill/>
          </a:ln>
        </p:spPr>
        <p:txBody>
          <a:bodyPr spcFirstLastPara="1" wrap="square" lIns="91425" tIns="45700" rIns="91425" bIns="45700" anchor="t" anchorCtr="0"/>
          <a:lstStyle>
            <a:lvl1pPr marL="457200" lvl="0" indent="-325755" algn="l" rtl="0">
              <a:lnSpc>
                <a:spcPct val="100000"/>
              </a:lnSpc>
              <a:spcBef>
                <a:spcPts val="360"/>
              </a:spcBef>
              <a:spcAft>
                <a:spcPts val="0"/>
              </a:spcAft>
              <a:buSzPts val="1530"/>
              <a:buChar char="●"/>
              <a:defRPr/>
            </a:lvl1pPr>
            <a:lvl2pPr marL="914400" lvl="1" indent="-308610" algn="l" rtl="0">
              <a:lnSpc>
                <a:spcPct val="100000"/>
              </a:lnSpc>
              <a:spcBef>
                <a:spcPts val="360"/>
              </a:spcBef>
              <a:spcAft>
                <a:spcPts val="0"/>
              </a:spcAft>
              <a:buSzPts val="1260"/>
              <a:buChar char="○"/>
              <a:defRPr/>
            </a:lvl2pPr>
            <a:lvl3pPr marL="1371600" lvl="2" indent="-314325" algn="l" rtl="0">
              <a:lnSpc>
                <a:spcPct val="100000"/>
              </a:lnSpc>
              <a:spcBef>
                <a:spcPts val="360"/>
              </a:spcBef>
              <a:spcAft>
                <a:spcPts val="0"/>
              </a:spcAft>
              <a:buSzPts val="1350"/>
              <a:buChar char="•"/>
              <a:defRPr/>
            </a:lvl3pPr>
            <a:lvl4pPr marL="1828800" lvl="3" indent="-308610" algn="l" rtl="0">
              <a:lnSpc>
                <a:spcPct val="100000"/>
              </a:lnSpc>
              <a:spcBef>
                <a:spcPts val="360"/>
              </a:spcBef>
              <a:spcAft>
                <a:spcPts val="0"/>
              </a:spcAft>
              <a:buSzPts val="1260"/>
              <a:buChar char="•"/>
              <a:defRPr/>
            </a:lvl4pPr>
            <a:lvl5pPr marL="2286000" lvl="4" indent="-342900" algn="l" rtl="0">
              <a:lnSpc>
                <a:spcPct val="100000"/>
              </a:lnSpc>
              <a:spcBef>
                <a:spcPts val="360"/>
              </a:spcBef>
              <a:spcAft>
                <a:spcPts val="0"/>
              </a:spcAft>
              <a:buSzPts val="1800"/>
              <a:buChar char="•"/>
              <a:defRPr/>
            </a:lvl5pPr>
            <a:lvl6pPr marL="2743200" lvl="5" indent="-320039" algn="l" rtl="0">
              <a:lnSpc>
                <a:spcPct val="100000"/>
              </a:lnSpc>
              <a:spcBef>
                <a:spcPts val="360"/>
              </a:spcBef>
              <a:spcAft>
                <a:spcPts val="0"/>
              </a:spcAft>
              <a:buSzPts val="1440"/>
              <a:buChar char="●"/>
              <a:defRPr/>
            </a:lvl6pPr>
            <a:lvl7pPr marL="3200400" lvl="6" indent="-331470" algn="l" rtl="0">
              <a:lnSpc>
                <a:spcPct val="100000"/>
              </a:lnSpc>
              <a:spcBef>
                <a:spcPts val="360"/>
              </a:spcBef>
              <a:spcAft>
                <a:spcPts val="0"/>
              </a:spcAft>
              <a:buSzPts val="1620"/>
              <a:buChar char="•"/>
              <a:defRPr/>
            </a:lvl7pPr>
            <a:lvl8pPr marL="3657600" lvl="7" indent="-342900" algn="l" rtl="0">
              <a:lnSpc>
                <a:spcPct val="100000"/>
              </a:lnSpc>
              <a:spcBef>
                <a:spcPts val="360"/>
              </a:spcBef>
              <a:spcAft>
                <a:spcPts val="0"/>
              </a:spcAft>
              <a:buSzPts val="1800"/>
              <a:buChar char="•"/>
              <a:defRPr/>
            </a:lvl8pPr>
            <a:lvl9pPr marL="4114800" lvl="8" indent="-331470" algn="l" rtl="0">
              <a:lnSpc>
                <a:spcPct val="100000"/>
              </a:lnSpc>
              <a:spcBef>
                <a:spcPts val="360"/>
              </a:spcBef>
              <a:spcAft>
                <a:spcPts val="0"/>
              </a:spcAft>
              <a:buSzPts val="1620"/>
              <a:buChar char="•"/>
              <a:defRPr/>
            </a:lvl9pPr>
          </a:lstStyle>
          <a:p>
            <a:endParaRPr/>
          </a:p>
        </p:txBody>
      </p:sp>
      <p:sp>
        <p:nvSpPr>
          <p:cNvPr id="185" name="Google Shape;185;p23"/>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6" name="Google Shape;186;p23"/>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7" name="Google Shape;187;p23"/>
          <p:cNvSpPr txBox="1">
            <a:spLocks noGrp="1"/>
          </p:cNvSpPr>
          <p:nvPr>
            <p:ph type="sldNum" idx="12"/>
          </p:nvPr>
        </p:nvSpPr>
        <p:spPr>
          <a:xfrm>
            <a:off x="4343400" y="780131"/>
            <a:ext cx="457200" cy="3309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fr"/>
              <a:pPr marL="0" lvl="0" indent="0" algn="ctr" rtl="0">
                <a:spcBef>
                  <a:spcPts val="0"/>
                </a:spcBef>
                <a:spcAft>
                  <a:spcPts val="0"/>
                </a:spcAft>
                <a:buNone/>
              </a:pPr>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re vertical et texte" type="vertTitleAndTx">
  <p:cSld name="VERTICAL_TITLE_AND_VERTICAL_TEXT">
    <p:bg>
      <p:bgPr>
        <a:solidFill>
          <a:schemeClr val="lt2"/>
        </a:solidFill>
        <a:effectLst/>
      </p:bgPr>
    </p:bg>
    <p:spTree>
      <p:nvGrpSpPr>
        <p:cNvPr id="1" name="Shape 188"/>
        <p:cNvGrpSpPr/>
        <p:nvPr/>
      </p:nvGrpSpPr>
      <p:grpSpPr>
        <a:xfrm>
          <a:off x="0" y="0"/>
          <a:ext cx="0" cy="0"/>
          <a:chOff x="0" y="0"/>
          <a:chExt cx="0" cy="0"/>
        </a:xfrm>
      </p:grpSpPr>
      <p:sp>
        <p:nvSpPr>
          <p:cNvPr id="189" name="Google Shape;189;p24"/>
          <p:cNvSpPr/>
          <p:nvPr/>
        </p:nvSpPr>
        <p:spPr>
          <a:xfrm>
            <a:off x="0" y="5029200"/>
            <a:ext cx="9144000" cy="114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90" name="Google Shape;190;p24"/>
          <p:cNvSpPr/>
          <p:nvPr/>
        </p:nvSpPr>
        <p:spPr>
          <a:xfrm>
            <a:off x="7010400" y="0"/>
            <a:ext cx="21336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91" name="Google Shape;191;p24"/>
          <p:cNvSpPr/>
          <p:nvPr/>
        </p:nvSpPr>
        <p:spPr>
          <a:xfrm>
            <a:off x="0" y="0"/>
            <a:ext cx="9144000" cy="116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92" name="Google Shape;192;p24"/>
          <p:cNvSpPr/>
          <p:nvPr/>
        </p:nvSpPr>
        <p:spPr>
          <a:xfrm>
            <a:off x="0" y="0"/>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93" name="Google Shape;193;p24"/>
          <p:cNvSpPr/>
          <p:nvPr/>
        </p:nvSpPr>
        <p:spPr>
          <a:xfrm>
            <a:off x="146304" y="4793742"/>
            <a:ext cx="8833200" cy="232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94" name="Google Shape;194;p24"/>
          <p:cNvSpPr/>
          <p:nvPr/>
        </p:nvSpPr>
        <p:spPr>
          <a:xfrm>
            <a:off x="152400" y="116586"/>
            <a:ext cx="8833200" cy="4910400"/>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cxnSp>
        <p:nvCxnSpPr>
          <p:cNvPr id="195" name="Google Shape;195;p24"/>
          <p:cNvCxnSpPr/>
          <p:nvPr/>
        </p:nvCxnSpPr>
        <p:spPr>
          <a:xfrm rot="5400000">
            <a:off x="4802412" y="2458686"/>
            <a:ext cx="4684200" cy="0"/>
          </a:xfrm>
          <a:prstGeom prst="straightConnector1">
            <a:avLst/>
          </a:prstGeom>
          <a:noFill/>
          <a:ln w="9525" cap="flat" cmpd="sng">
            <a:solidFill>
              <a:srgbClr val="7A9798"/>
            </a:solidFill>
            <a:prstDash val="dash"/>
            <a:round/>
            <a:headEnd type="none" w="sm" len="sm"/>
            <a:tailEnd type="none" w="sm" len="sm"/>
          </a:ln>
        </p:spPr>
      </p:cxnSp>
      <p:sp>
        <p:nvSpPr>
          <p:cNvPr id="196" name="Google Shape;196;p24"/>
          <p:cNvSpPr/>
          <p:nvPr/>
        </p:nvSpPr>
        <p:spPr>
          <a:xfrm>
            <a:off x="6839712" y="2194322"/>
            <a:ext cx="609600" cy="4572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97" name="Google Shape;197;p24"/>
          <p:cNvSpPr/>
          <p:nvPr/>
        </p:nvSpPr>
        <p:spPr>
          <a:xfrm>
            <a:off x="6934200" y="2265188"/>
            <a:ext cx="420600" cy="3153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198" name="Google Shape;198;p24"/>
          <p:cNvSpPr txBox="1">
            <a:spLocks noGrp="1"/>
          </p:cNvSpPr>
          <p:nvPr>
            <p:ph type="sldNum" idx="12"/>
          </p:nvPr>
        </p:nvSpPr>
        <p:spPr>
          <a:xfrm>
            <a:off x="6915912" y="2257426"/>
            <a:ext cx="457200" cy="3309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fr"/>
              <a:pPr marL="0" lvl="0" indent="0" algn="ctr" rtl="0">
                <a:spcBef>
                  <a:spcPts val="0"/>
                </a:spcBef>
                <a:spcAft>
                  <a:spcPts val="0"/>
                </a:spcAft>
                <a:buNone/>
              </a:pPr>
              <a:t>‹N°›</a:t>
            </a:fld>
            <a:endParaRPr/>
          </a:p>
        </p:txBody>
      </p:sp>
      <p:sp>
        <p:nvSpPr>
          <p:cNvPr id="199" name="Google Shape;199;p24"/>
          <p:cNvSpPr txBox="1">
            <a:spLocks noGrp="1"/>
          </p:cNvSpPr>
          <p:nvPr>
            <p:ph type="body" idx="1"/>
          </p:nvPr>
        </p:nvSpPr>
        <p:spPr>
          <a:xfrm rot="5400000">
            <a:off x="1398300" y="-864900"/>
            <a:ext cx="4366200" cy="6553200"/>
          </a:xfrm>
          <a:prstGeom prst="rect">
            <a:avLst/>
          </a:prstGeom>
          <a:noFill/>
          <a:ln>
            <a:noFill/>
          </a:ln>
        </p:spPr>
        <p:txBody>
          <a:bodyPr spcFirstLastPara="1" wrap="square" lIns="91425" tIns="45700" rIns="91425" bIns="45700" anchor="t" anchorCtr="0"/>
          <a:lstStyle>
            <a:lvl1pPr marL="457200" lvl="0" indent="-325755" algn="l" rtl="0">
              <a:lnSpc>
                <a:spcPct val="100000"/>
              </a:lnSpc>
              <a:spcBef>
                <a:spcPts val="360"/>
              </a:spcBef>
              <a:spcAft>
                <a:spcPts val="0"/>
              </a:spcAft>
              <a:buSzPts val="1530"/>
              <a:buChar char="●"/>
              <a:defRPr/>
            </a:lvl1pPr>
            <a:lvl2pPr marL="914400" lvl="1" indent="-308610" algn="l" rtl="0">
              <a:lnSpc>
                <a:spcPct val="100000"/>
              </a:lnSpc>
              <a:spcBef>
                <a:spcPts val="360"/>
              </a:spcBef>
              <a:spcAft>
                <a:spcPts val="0"/>
              </a:spcAft>
              <a:buSzPts val="1260"/>
              <a:buChar char="○"/>
              <a:defRPr/>
            </a:lvl2pPr>
            <a:lvl3pPr marL="1371600" lvl="2" indent="-314325" algn="l" rtl="0">
              <a:lnSpc>
                <a:spcPct val="100000"/>
              </a:lnSpc>
              <a:spcBef>
                <a:spcPts val="360"/>
              </a:spcBef>
              <a:spcAft>
                <a:spcPts val="0"/>
              </a:spcAft>
              <a:buSzPts val="1350"/>
              <a:buChar char="•"/>
              <a:defRPr/>
            </a:lvl3pPr>
            <a:lvl4pPr marL="1828800" lvl="3" indent="-308610" algn="l" rtl="0">
              <a:lnSpc>
                <a:spcPct val="100000"/>
              </a:lnSpc>
              <a:spcBef>
                <a:spcPts val="360"/>
              </a:spcBef>
              <a:spcAft>
                <a:spcPts val="0"/>
              </a:spcAft>
              <a:buSzPts val="1260"/>
              <a:buChar char="•"/>
              <a:defRPr/>
            </a:lvl4pPr>
            <a:lvl5pPr marL="2286000" lvl="4" indent="-342900" algn="l" rtl="0">
              <a:lnSpc>
                <a:spcPct val="100000"/>
              </a:lnSpc>
              <a:spcBef>
                <a:spcPts val="360"/>
              </a:spcBef>
              <a:spcAft>
                <a:spcPts val="0"/>
              </a:spcAft>
              <a:buSzPts val="1800"/>
              <a:buChar char="•"/>
              <a:defRPr/>
            </a:lvl5pPr>
            <a:lvl6pPr marL="2743200" lvl="5" indent="-320039" algn="l" rtl="0">
              <a:lnSpc>
                <a:spcPct val="100000"/>
              </a:lnSpc>
              <a:spcBef>
                <a:spcPts val="360"/>
              </a:spcBef>
              <a:spcAft>
                <a:spcPts val="0"/>
              </a:spcAft>
              <a:buSzPts val="1440"/>
              <a:buChar char="●"/>
              <a:defRPr/>
            </a:lvl6pPr>
            <a:lvl7pPr marL="3200400" lvl="6" indent="-331470" algn="l" rtl="0">
              <a:lnSpc>
                <a:spcPct val="100000"/>
              </a:lnSpc>
              <a:spcBef>
                <a:spcPts val="360"/>
              </a:spcBef>
              <a:spcAft>
                <a:spcPts val="0"/>
              </a:spcAft>
              <a:buSzPts val="1620"/>
              <a:buChar char="•"/>
              <a:defRPr/>
            </a:lvl7pPr>
            <a:lvl8pPr marL="3657600" lvl="7" indent="-342900" algn="l" rtl="0">
              <a:lnSpc>
                <a:spcPct val="100000"/>
              </a:lnSpc>
              <a:spcBef>
                <a:spcPts val="360"/>
              </a:spcBef>
              <a:spcAft>
                <a:spcPts val="0"/>
              </a:spcAft>
              <a:buSzPts val="1800"/>
              <a:buChar char="•"/>
              <a:defRPr/>
            </a:lvl8pPr>
            <a:lvl9pPr marL="4114800" lvl="8" indent="-331470" algn="l" rtl="0">
              <a:lnSpc>
                <a:spcPct val="100000"/>
              </a:lnSpc>
              <a:spcBef>
                <a:spcPts val="360"/>
              </a:spcBef>
              <a:spcAft>
                <a:spcPts val="0"/>
              </a:spcAft>
              <a:buSzPts val="1620"/>
              <a:buChar char="•"/>
              <a:defRPr/>
            </a:lvl9pPr>
          </a:lstStyle>
          <a:p>
            <a:endParaRPr/>
          </a:p>
        </p:txBody>
      </p:sp>
      <p:sp>
        <p:nvSpPr>
          <p:cNvPr id="200" name="Google Shape;200;p24"/>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1" name="Google Shape;201;p24"/>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2" name="Google Shape;202;p24"/>
          <p:cNvSpPr txBox="1">
            <a:spLocks noGrp="1"/>
          </p:cNvSpPr>
          <p:nvPr>
            <p:ph type="title"/>
          </p:nvPr>
        </p:nvSpPr>
        <p:spPr>
          <a:xfrm rot="5400000">
            <a:off x="5920949" y="1699051"/>
            <a:ext cx="4388700" cy="1447800"/>
          </a:xfrm>
          <a:prstGeom prst="rect">
            <a:avLst/>
          </a:prstGeom>
          <a:noFill/>
          <a:ln>
            <a:noFill/>
          </a:ln>
        </p:spPr>
        <p:txBody>
          <a:bodyPr spcFirstLastPara="1" wrap="square" lIns="91425" tIns="45700" rIns="91425" bIns="45700" anchor="b" anchorCtr="0"/>
          <a:lstStyle>
            <a:lvl1pPr lvl="0" algn="ctr" rtl="0">
              <a:lnSpc>
                <a:spcPct val="100000"/>
              </a:lnSpc>
              <a:spcBef>
                <a:spcPts val="0"/>
              </a:spcBef>
              <a:spcAft>
                <a:spcPts val="0"/>
              </a:spcAft>
              <a:buClr>
                <a:srgbClr val="7A9798"/>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11" name="Google Shape;211;p26"/>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2" name="Google Shape;212;p2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3" name="Google Shape;213;p2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4" name="Google Shape;214;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15"/>
        <p:cNvGrpSpPr/>
        <p:nvPr/>
      </p:nvGrpSpPr>
      <p:grpSpPr>
        <a:xfrm>
          <a:off x="0" y="0"/>
          <a:ext cx="0" cy="0"/>
          <a:chOff x="0" y="0"/>
          <a:chExt cx="0" cy="0"/>
        </a:xfrm>
      </p:grpSpPr>
      <p:sp>
        <p:nvSpPr>
          <p:cNvPr id="216" name="Google Shape;216;p27"/>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17" name="Google Shape;217;p27"/>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18" name="Google Shape;218;p2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9" name="Google Shape;219;p2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0" name="Google Shape;220;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23" name="Google Shape;223;p2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4" name="Google Shape;224;p2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5" name="Google Shape;225;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26"/>
        <p:cNvGrpSpPr/>
        <p:nvPr/>
      </p:nvGrpSpPr>
      <p:grpSpPr>
        <a:xfrm>
          <a:off x="0" y="0"/>
          <a:ext cx="0" cy="0"/>
          <a:chOff x="0" y="0"/>
          <a:chExt cx="0" cy="0"/>
        </a:xfrm>
      </p:grpSpPr>
      <p:sp>
        <p:nvSpPr>
          <p:cNvPr id="227" name="Google Shape;227;p2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8" name="Google Shape;228;p2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9" name="Google Shape;229;p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30"/>
        <p:cNvGrpSpPr/>
        <p:nvPr/>
      </p:nvGrpSpPr>
      <p:grpSpPr>
        <a:xfrm>
          <a:off x="0" y="0"/>
          <a:ext cx="0" cy="0"/>
          <a:chOff x="0" y="0"/>
          <a:chExt cx="0" cy="0"/>
        </a:xfrm>
      </p:grpSpPr>
      <p:sp>
        <p:nvSpPr>
          <p:cNvPr id="231" name="Google Shape;231;p3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2" name="Google Shape;232;p30"/>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30"/>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4" name="Google Shape;234;p3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5" name="Google Shape;235;p3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6" name="Google Shape;236;p3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237"/>
        <p:cNvGrpSpPr/>
        <p:nvPr/>
      </p:nvGrpSpPr>
      <p:grpSpPr>
        <a:xfrm>
          <a:off x="0" y="0"/>
          <a:ext cx="0" cy="0"/>
          <a:chOff x="0" y="0"/>
          <a:chExt cx="0" cy="0"/>
        </a:xfrm>
      </p:grpSpPr>
      <p:sp>
        <p:nvSpPr>
          <p:cNvPr id="238" name="Google Shape;238;p31"/>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9" name="Google Shape;239;p31"/>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Google Shape;240;p3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1" name="Google Shape;241;p3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2" name="Google Shape;242;p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243"/>
        <p:cNvGrpSpPr/>
        <p:nvPr/>
      </p:nvGrpSpPr>
      <p:grpSpPr>
        <a:xfrm>
          <a:off x="0" y="0"/>
          <a:ext cx="0" cy="0"/>
          <a:chOff x="0" y="0"/>
          <a:chExt cx="0" cy="0"/>
        </a:xfrm>
      </p:grpSpPr>
      <p:sp>
        <p:nvSpPr>
          <p:cNvPr id="244" name="Google Shape;244;p3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45" name="Google Shape;245;p32"/>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6" name="Google Shape;246;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7" name="Google Shape;247;p3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8" name="Google Shape;248;p3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249"/>
        <p:cNvGrpSpPr/>
        <p:nvPr/>
      </p:nvGrpSpPr>
      <p:grpSpPr>
        <a:xfrm>
          <a:off x="0" y="0"/>
          <a:ext cx="0" cy="0"/>
          <a:chOff x="0" y="0"/>
          <a:chExt cx="0" cy="0"/>
        </a:xfrm>
      </p:grpSpPr>
      <p:sp>
        <p:nvSpPr>
          <p:cNvPr id="250" name="Google Shape;250;p33"/>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51" name="Google Shape;251;p33"/>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2" name="Google Shape;252;p33"/>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53" name="Google Shape;253;p3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4" name="Google Shape;254;p3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5" name="Google Shape;255;p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58" name="Google Shape;258;p34"/>
          <p:cNvSpPr txBox="1">
            <a:spLocks noGrp="1"/>
          </p:cNvSpPr>
          <p:nvPr>
            <p:ph type="body" idx="1"/>
          </p:nvPr>
        </p:nvSpPr>
        <p:spPr>
          <a:xfrm>
            <a:off x="3575050" y="204788"/>
            <a:ext cx="5111700" cy="438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Google Shape;259;p34"/>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60" name="Google Shape;260;p3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1" name="Google Shape;261;p3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2" name="Google Shape;262;p3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65" name="Google Shape;265;p35"/>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6" name="Google Shape;266;p35"/>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67" name="Google Shape;267;p35"/>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8" name="Google Shape;268;p35"/>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69" name="Google Shape;269;p3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0" name="Google Shape;270;p3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1" name="Google Shape;271;p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2"/>
        <p:cNvGrpSpPr/>
        <p:nvPr/>
      </p:nvGrpSpPr>
      <p:grpSpPr>
        <a:xfrm>
          <a:off x="0" y="0"/>
          <a:ext cx="0" cy="0"/>
          <a:chOff x="0" y="0"/>
          <a:chExt cx="0" cy="0"/>
        </a:xfrm>
      </p:grpSpPr>
      <p:sp>
        <p:nvSpPr>
          <p:cNvPr id="273" name="Google Shape;273;p36"/>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74" name="Google Shape;274;p36"/>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75" name="Google Shape;275;p3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6" name="Google Shape;276;p3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7" name="Google Shape;277;p3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5029200"/>
            <a:ext cx="9144000" cy="114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2" name="Google Shape;52;p13"/>
          <p:cNvSpPr/>
          <p:nvPr/>
        </p:nvSpPr>
        <p:spPr>
          <a:xfrm>
            <a:off x="0" y="0"/>
            <a:ext cx="9144000" cy="1045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3" name="Google Shape;53;p13"/>
          <p:cNvSpPr/>
          <p:nvPr/>
        </p:nvSpPr>
        <p:spPr>
          <a:xfrm>
            <a:off x="0" y="0"/>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4" name="Google Shape;54;p13"/>
          <p:cNvSpPr/>
          <p:nvPr/>
        </p:nvSpPr>
        <p:spPr>
          <a:xfrm>
            <a:off x="8991600" y="0"/>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5" name="Google Shape;55;p13"/>
          <p:cNvSpPr/>
          <p:nvPr/>
        </p:nvSpPr>
        <p:spPr>
          <a:xfrm>
            <a:off x="149352" y="4791289"/>
            <a:ext cx="8833200" cy="232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56" name="Google Shape;56;p13"/>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57" name="Google Shape;57;p13"/>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58" name="Google Shape;58;p13"/>
          <p:cNvSpPr/>
          <p:nvPr/>
        </p:nvSpPr>
        <p:spPr>
          <a:xfrm>
            <a:off x="152400" y="116586"/>
            <a:ext cx="8833200" cy="4910400"/>
          </a:xfrm>
          <a:prstGeom prst="rect">
            <a:avLst/>
          </a:prstGeom>
          <a:noFill/>
          <a:ln w="9525" cap="flat" cmpd="sng">
            <a:solidFill>
              <a:srgbClr val="7A97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cxnSp>
        <p:nvCxnSpPr>
          <p:cNvPr id="59" name="Google Shape;59;p13"/>
          <p:cNvCxnSpPr/>
          <p:nvPr/>
        </p:nvCxnSpPr>
        <p:spPr>
          <a:xfrm>
            <a:off x="152400" y="957557"/>
            <a:ext cx="8833200" cy="0"/>
          </a:xfrm>
          <a:prstGeom prst="straightConnector1">
            <a:avLst/>
          </a:prstGeom>
          <a:noFill/>
          <a:ln w="9525" cap="flat" cmpd="sng">
            <a:solidFill>
              <a:srgbClr val="7A9798"/>
            </a:solidFill>
            <a:prstDash val="dash"/>
            <a:round/>
            <a:headEnd type="none" w="sm" len="sm"/>
            <a:tailEnd type="none" w="sm" len="sm"/>
          </a:ln>
        </p:spPr>
      </p:cxnSp>
      <p:sp>
        <p:nvSpPr>
          <p:cNvPr id="60" name="Google Shape;60;p13"/>
          <p:cNvSpPr/>
          <p:nvPr/>
        </p:nvSpPr>
        <p:spPr>
          <a:xfrm>
            <a:off x="4267200" y="717027"/>
            <a:ext cx="609600" cy="4572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1" name="Google Shape;61;p13"/>
          <p:cNvSpPr/>
          <p:nvPr/>
        </p:nvSpPr>
        <p:spPr>
          <a:xfrm>
            <a:off x="4361688" y="787893"/>
            <a:ext cx="420600" cy="3153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2" name="Google Shape;62;p13"/>
          <p:cNvSpPr txBox="1">
            <a:spLocks noGrp="1"/>
          </p:cNvSpPr>
          <p:nvPr>
            <p:ph type="sldNum" idx="12"/>
          </p:nvPr>
        </p:nvSpPr>
        <p:spPr>
          <a:xfrm>
            <a:off x="4343400" y="780131"/>
            <a:ext cx="457200" cy="3309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7A9798"/>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fr"/>
              <a:pPr marL="0" lvl="0" indent="0" algn="ctr" rtl="0">
                <a:spcBef>
                  <a:spcPts val="0"/>
                </a:spcBef>
                <a:spcAft>
                  <a:spcPts val="0"/>
                </a:spcAft>
                <a:buNone/>
              </a:pPr>
              <a:t>‹N°›</a:t>
            </a:fld>
            <a:endParaRPr/>
          </a:p>
        </p:txBody>
      </p:sp>
      <p:sp>
        <p:nvSpPr>
          <p:cNvPr id="63" name="Google Shape;63;p13"/>
          <p:cNvSpPr txBox="1">
            <a:spLocks noGrp="1"/>
          </p:cNvSpPr>
          <p:nvPr>
            <p:ph type="title"/>
          </p:nvPr>
        </p:nvSpPr>
        <p:spPr>
          <a:xfrm>
            <a:off x="301752" y="171450"/>
            <a:ext cx="8534400" cy="569400"/>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rgbClr val="7A9798"/>
              </a:buClr>
              <a:buSzPts val="3300"/>
              <a:buFont typeface="Georgia"/>
              <a:buNone/>
              <a:defRPr sz="3300" b="0" i="0" u="none" strike="noStrike" cap="none">
                <a:solidFill>
                  <a:srgbClr val="7A979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13"/>
          <p:cNvSpPr txBox="1">
            <a:spLocks noGrp="1"/>
          </p:cNvSpPr>
          <p:nvPr>
            <p:ph type="body" idx="1"/>
          </p:nvPr>
        </p:nvSpPr>
        <p:spPr>
          <a:xfrm>
            <a:off x="301752" y="1143000"/>
            <a:ext cx="8534400" cy="3449400"/>
          </a:xfrm>
          <a:prstGeom prst="rect">
            <a:avLst/>
          </a:prstGeom>
          <a:noFill/>
          <a:ln>
            <a:noFill/>
          </a:ln>
        </p:spPr>
        <p:txBody>
          <a:bodyPr spcFirstLastPara="1" wrap="square" lIns="91425" tIns="45700" rIns="91425" bIns="45700" anchor="t" anchorCtr="0"/>
          <a:lstStyle>
            <a:lvl1pPr marL="457200" marR="0" lvl="0" indent="-374332" algn="l" rtl="0">
              <a:lnSpc>
                <a:spcPct val="100000"/>
              </a:lnSpc>
              <a:spcBef>
                <a:spcPts val="540"/>
              </a:spcBef>
              <a:spcAft>
                <a:spcPts val="0"/>
              </a:spcAft>
              <a:buClr>
                <a:schemeClr val="accent1"/>
              </a:buClr>
              <a:buSzPts val="2295"/>
              <a:buFont typeface="Noto Sans Symbols"/>
              <a:buChar char="●"/>
              <a:defRPr sz="2700" b="0" i="0" u="none" strike="noStrike" cap="none">
                <a:solidFill>
                  <a:schemeClr val="dk1"/>
                </a:solidFill>
                <a:latin typeface="Georgia"/>
                <a:ea typeface="Georgia"/>
                <a:cs typeface="Georgia"/>
                <a:sym typeface="Georgia"/>
              </a:defRPr>
            </a:lvl1pPr>
            <a:lvl2pPr marL="914400" marR="0" lvl="1" indent="-326390" algn="l" rtl="0">
              <a:lnSpc>
                <a:spcPct val="100000"/>
              </a:lnSpc>
              <a:spcBef>
                <a:spcPts val="440"/>
              </a:spcBef>
              <a:spcAft>
                <a:spcPts val="0"/>
              </a:spcAft>
              <a:buClr>
                <a:schemeClr val="accent2"/>
              </a:buClr>
              <a:buSzPts val="1540"/>
              <a:buFont typeface="Noto Sans Symbols"/>
              <a:buChar char="○"/>
              <a:defRPr sz="2200" b="0" i="0" u="none" strike="noStrike" cap="none">
                <a:solidFill>
                  <a:schemeClr val="dk2"/>
                </a:solidFill>
                <a:latin typeface="Georgia"/>
                <a:ea typeface="Georgia"/>
                <a:cs typeface="Georgia"/>
                <a:sym typeface="Georgia"/>
              </a:defRPr>
            </a:lvl2pPr>
            <a:lvl3pPr marL="1371600" marR="0" lvl="2" indent="-323850" algn="l" rtl="0">
              <a:lnSpc>
                <a:spcPct val="100000"/>
              </a:lnSpc>
              <a:spcBef>
                <a:spcPts val="400"/>
              </a:spcBef>
              <a:spcAft>
                <a:spcPts val="0"/>
              </a:spcAft>
              <a:buClr>
                <a:schemeClr val="accent3"/>
              </a:buClr>
              <a:buSzPts val="1500"/>
              <a:buFont typeface="Noto Sans Symbols"/>
              <a:buChar char="•"/>
              <a:defRPr sz="2000" b="0" i="0" u="none" strike="noStrike" cap="none">
                <a:solidFill>
                  <a:schemeClr val="dk1"/>
                </a:solidFill>
                <a:latin typeface="Georgia"/>
                <a:ea typeface="Georgia"/>
                <a:cs typeface="Georgia"/>
                <a:sym typeface="Georgia"/>
              </a:defRPr>
            </a:lvl3pPr>
            <a:lvl4pPr marL="1828800" marR="0" lvl="3" indent="-317500" algn="l" rtl="0">
              <a:lnSpc>
                <a:spcPct val="100000"/>
              </a:lnSpc>
              <a:spcBef>
                <a:spcPts val="400"/>
              </a:spcBef>
              <a:spcAft>
                <a:spcPts val="0"/>
              </a:spcAft>
              <a:buClr>
                <a:schemeClr val="accent4"/>
              </a:buClr>
              <a:buSzPts val="1400"/>
              <a:buFont typeface="Noto Sans Symbols"/>
              <a:buChar char="•"/>
              <a:defRPr sz="2000" b="0" i="0" u="none" strike="noStrike" cap="none">
                <a:solidFill>
                  <a:schemeClr val="dk2"/>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accent5"/>
              </a:buClr>
              <a:buSzPts val="1800"/>
              <a:buFont typeface="Georgia"/>
              <a:buChar char="•"/>
              <a:defRPr sz="1800" b="0" i="0" u="none" strike="noStrike" cap="none">
                <a:solidFill>
                  <a:schemeClr val="dk1"/>
                </a:solidFill>
                <a:latin typeface="Georgia"/>
                <a:ea typeface="Georgia"/>
                <a:cs typeface="Georgia"/>
                <a:sym typeface="Georgia"/>
              </a:defRPr>
            </a:lvl5pPr>
            <a:lvl6pPr marL="2743200" marR="0" lvl="5" indent="-320039"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lnSpc>
                <a:spcPct val="100000"/>
              </a:lnSpc>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lnSpc>
                <a:spcPct val="100000"/>
              </a:lnSpc>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05" name="Google Shape;205;p2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6" name="Google Shape;206;p2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7" name="Google Shape;207;p2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8" name="Google Shape;208;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
              <a:t>   </a:t>
            </a:r>
            <a:endParaRPr/>
          </a:p>
          <a:p>
            <a:pPr marL="0" lvl="0" indent="457200" algn="l" rtl="0">
              <a:spcBef>
                <a:spcPts val="0"/>
              </a:spcBef>
              <a:spcAft>
                <a:spcPts val="0"/>
              </a:spcAft>
              <a:buNone/>
            </a:pPr>
            <a:r>
              <a:rPr lang="fr"/>
              <a:t>Scolarisation des EANA</a:t>
            </a:r>
            <a:endParaRPr/>
          </a:p>
          <a:p>
            <a:pPr marL="0" lvl="0" indent="0" algn="l" rtl="0">
              <a:spcBef>
                <a:spcPts val="0"/>
              </a:spcBef>
              <a:spcAft>
                <a:spcPts val="0"/>
              </a:spcAft>
              <a:buNone/>
            </a:pPr>
            <a:endParaRPr/>
          </a:p>
        </p:txBody>
      </p:sp>
      <p:sp>
        <p:nvSpPr>
          <p:cNvPr id="283" name="Google Shape;283;p3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Lycée Diderot - Mardi 30 avril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6"/>
          <p:cNvSpPr txBox="1">
            <a:spLocks noGrp="1"/>
          </p:cNvSpPr>
          <p:nvPr>
            <p:ph type="title" idx="4294967295"/>
          </p:nvPr>
        </p:nvSpPr>
        <p:spPr>
          <a:xfrm>
            <a:off x="311700" y="506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Entre 16 et 19 ans </a:t>
            </a:r>
            <a:endParaRPr/>
          </a:p>
          <a:p>
            <a:pPr marL="0" lvl="0" indent="0" algn="l" rtl="0">
              <a:spcBef>
                <a:spcPts val="0"/>
              </a:spcBef>
              <a:spcAft>
                <a:spcPts val="0"/>
              </a:spcAft>
              <a:buNone/>
            </a:pPr>
            <a:endParaRPr/>
          </a:p>
        </p:txBody>
      </p:sp>
      <p:sp>
        <p:nvSpPr>
          <p:cNvPr id="360" name="Google Shape;360;p46"/>
          <p:cNvSpPr/>
          <p:nvPr/>
        </p:nvSpPr>
        <p:spPr>
          <a:xfrm rot="7838630">
            <a:off x="2430885" y="2031074"/>
            <a:ext cx="569735" cy="323574"/>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6"/>
          <p:cNvSpPr/>
          <p:nvPr/>
        </p:nvSpPr>
        <p:spPr>
          <a:xfrm>
            <a:off x="2726175" y="1283550"/>
            <a:ext cx="2457600" cy="569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AutoNum type="arabicPeriod"/>
            </a:pPr>
            <a:r>
              <a:rPr lang="fr"/>
              <a:t>CIO évaluations</a:t>
            </a:r>
            <a:endParaRPr/>
          </a:p>
        </p:txBody>
      </p:sp>
      <p:sp>
        <p:nvSpPr>
          <p:cNvPr id="362" name="Google Shape;362;p46"/>
          <p:cNvSpPr/>
          <p:nvPr/>
        </p:nvSpPr>
        <p:spPr>
          <a:xfrm rot="2529726">
            <a:off x="5184537" y="1925382"/>
            <a:ext cx="569849" cy="323469"/>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6"/>
          <p:cNvSpPr/>
          <p:nvPr/>
        </p:nvSpPr>
        <p:spPr>
          <a:xfrm>
            <a:off x="1034075" y="2398225"/>
            <a:ext cx="1437000" cy="569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a:t>Circuit “ordinaire”</a:t>
            </a:r>
            <a:endParaRPr/>
          </a:p>
        </p:txBody>
      </p:sp>
      <p:sp>
        <p:nvSpPr>
          <p:cNvPr id="364" name="Google Shape;364;p46"/>
          <p:cNvSpPr/>
          <p:nvPr/>
        </p:nvSpPr>
        <p:spPr>
          <a:xfrm>
            <a:off x="3927450" y="2370175"/>
            <a:ext cx="1289100" cy="717000"/>
          </a:xfrm>
          <a:prstGeom prst="roundRect">
            <a:avLst>
              <a:gd name="adj" fmla="val 2163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fr"/>
              <a:t>Plateforme de 1ère scol</a:t>
            </a:r>
            <a:endParaRPr/>
          </a:p>
          <a:p>
            <a:pPr marL="457200" lvl="0" indent="0" algn="l" rtl="0">
              <a:spcBef>
                <a:spcPts val="0"/>
              </a:spcBef>
              <a:spcAft>
                <a:spcPts val="0"/>
              </a:spcAft>
              <a:buNone/>
            </a:pPr>
            <a:endParaRPr/>
          </a:p>
          <a:p>
            <a:pPr marL="0" lvl="0" indent="0" algn="l" rtl="0">
              <a:spcBef>
                <a:spcPts val="0"/>
              </a:spcBef>
              <a:spcAft>
                <a:spcPts val="0"/>
              </a:spcAft>
              <a:buNone/>
            </a:pPr>
            <a:endParaRPr/>
          </a:p>
        </p:txBody>
      </p:sp>
      <p:sp>
        <p:nvSpPr>
          <p:cNvPr id="365" name="Google Shape;365;p46"/>
          <p:cNvSpPr/>
          <p:nvPr/>
        </p:nvSpPr>
        <p:spPr>
          <a:xfrm>
            <a:off x="3927450" y="3406675"/>
            <a:ext cx="1222200" cy="443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a:t>Association</a:t>
            </a:r>
            <a:endParaRPr/>
          </a:p>
        </p:txBody>
      </p:sp>
      <p:sp>
        <p:nvSpPr>
          <p:cNvPr id="366" name="Google Shape;366;p46"/>
          <p:cNvSpPr/>
          <p:nvPr/>
        </p:nvSpPr>
        <p:spPr>
          <a:xfrm>
            <a:off x="5667550" y="2391325"/>
            <a:ext cx="1154700" cy="622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a:t>DAQ pôle EANA ( MLDS)</a:t>
            </a:r>
            <a:endParaRPr/>
          </a:p>
        </p:txBody>
      </p:sp>
      <p:sp>
        <p:nvSpPr>
          <p:cNvPr id="367" name="Google Shape;367;p46"/>
          <p:cNvSpPr/>
          <p:nvPr/>
        </p:nvSpPr>
        <p:spPr>
          <a:xfrm>
            <a:off x="5667550" y="3406675"/>
            <a:ext cx="1154700" cy="443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a:t>Classe APA</a:t>
            </a:r>
            <a:endParaRPr/>
          </a:p>
        </p:txBody>
      </p:sp>
      <p:sp>
        <p:nvSpPr>
          <p:cNvPr id="368" name="Google Shape;368;p46"/>
          <p:cNvSpPr/>
          <p:nvPr/>
        </p:nvSpPr>
        <p:spPr>
          <a:xfrm>
            <a:off x="7520525" y="2461525"/>
            <a:ext cx="1557900" cy="443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a:t>UPE2A en LGT</a:t>
            </a:r>
            <a:endParaRPr/>
          </a:p>
          <a:p>
            <a:pPr marL="457200" lvl="0" indent="-317500" algn="l" rtl="0">
              <a:spcBef>
                <a:spcPts val="0"/>
              </a:spcBef>
              <a:spcAft>
                <a:spcPts val="0"/>
              </a:spcAft>
              <a:buSzPts val="1400"/>
              <a:buChar char="-"/>
            </a:pPr>
            <a:r>
              <a:rPr lang="fr"/>
              <a:t>St Charles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7"/>
          <p:cNvSpPr txBox="1">
            <a:spLocks noGrp="1"/>
          </p:cNvSpPr>
          <p:nvPr>
            <p:ph type="ctrTitle"/>
          </p:nvPr>
        </p:nvSpPr>
        <p:spPr>
          <a:xfrm>
            <a:off x="685800" y="285750"/>
            <a:ext cx="7772400" cy="1314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1"/>
              </a:buClr>
              <a:buSzPts val="5400"/>
              <a:buFont typeface="Georgia"/>
              <a:buNone/>
            </a:pPr>
            <a:r>
              <a:rPr lang="fr" sz="5400" b="1"/>
              <a:t>DONNEES STATISTIQUES</a:t>
            </a:r>
            <a:endParaRPr/>
          </a:p>
        </p:txBody>
      </p:sp>
      <p:sp>
        <p:nvSpPr>
          <p:cNvPr id="374" name="Google Shape;374;p47"/>
          <p:cNvSpPr txBox="1">
            <a:spLocks noGrp="1"/>
          </p:cNvSpPr>
          <p:nvPr>
            <p:ph type="subTitle" idx="1"/>
          </p:nvPr>
        </p:nvSpPr>
        <p:spPr>
          <a:xfrm>
            <a:off x="533400" y="2421731"/>
            <a:ext cx="7854900" cy="131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1360"/>
              <a:buNone/>
            </a:pPr>
            <a:endParaRPr/>
          </a:p>
          <a:p>
            <a:pPr marL="0" marR="0" lvl="0" indent="0" algn="ctr" rtl="0">
              <a:lnSpc>
                <a:spcPct val="100000"/>
              </a:lnSpc>
              <a:spcBef>
                <a:spcPts val="320"/>
              </a:spcBef>
              <a:spcAft>
                <a:spcPts val="0"/>
              </a:spcAft>
              <a:buSzPts val="1360"/>
              <a:buNone/>
            </a:pPr>
            <a:endParaRPr/>
          </a:p>
          <a:p>
            <a:pPr marL="0" marR="0" lvl="0" indent="0" algn="ctr" rtl="0">
              <a:lnSpc>
                <a:spcPct val="100000"/>
              </a:lnSpc>
              <a:spcBef>
                <a:spcPts val="560"/>
              </a:spcBef>
              <a:spcAft>
                <a:spcPts val="0"/>
              </a:spcAft>
              <a:buSzPts val="2380"/>
              <a:buNone/>
            </a:pPr>
            <a:r>
              <a:rPr lang="fr" sz="2800" b="1"/>
              <a:t>ACADÉMIE AIX-MARSEILLE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8"/>
          <p:cNvSpPr txBox="1">
            <a:spLocks noGrp="1"/>
          </p:cNvSpPr>
          <p:nvPr>
            <p:ph type="subTitle" idx="1"/>
          </p:nvPr>
        </p:nvSpPr>
        <p:spPr>
          <a:xfrm>
            <a:off x="1371600" y="2114550"/>
            <a:ext cx="6400800" cy="1314600"/>
          </a:xfrm>
          <a:prstGeom prst="rect">
            <a:avLst/>
          </a:prstGeom>
        </p:spPr>
        <p:txBody>
          <a:bodyPr spcFirstLastPara="1" wrap="square" lIns="91425" tIns="45700" rIns="91425" bIns="45700" anchor="t" anchorCtr="0">
            <a:noAutofit/>
          </a:bodyPr>
          <a:lstStyle/>
          <a:p>
            <a:pPr marL="0" lvl="0" indent="0" algn="ctr" rtl="0">
              <a:spcBef>
                <a:spcPts val="320"/>
              </a:spcBef>
              <a:spcAft>
                <a:spcPts val="0"/>
              </a:spcAft>
              <a:buNone/>
            </a:pPr>
            <a:endParaRPr/>
          </a:p>
        </p:txBody>
      </p:sp>
      <p:sp>
        <p:nvSpPr>
          <p:cNvPr id="381" name="Google Shape;381;p48"/>
          <p:cNvSpPr txBox="1">
            <a:spLocks noGrp="1"/>
          </p:cNvSpPr>
          <p:nvPr>
            <p:ph type="ctrTitle"/>
          </p:nvPr>
        </p:nvSpPr>
        <p:spPr>
          <a:xfrm>
            <a:off x="685800" y="285750"/>
            <a:ext cx="7772400" cy="1314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fr"/>
              <a:t>Evolution du nombre d’EANA accueillis</a:t>
            </a:r>
            <a:endParaRPr/>
          </a:p>
        </p:txBody>
      </p:sp>
      <p:pic>
        <p:nvPicPr>
          <p:cNvPr id="382" name="Google Shape;382;p48"/>
          <p:cNvPicPr preferRelativeResize="0"/>
          <p:nvPr/>
        </p:nvPicPr>
        <p:blipFill>
          <a:blip r:embed="rId3">
            <a:alphaModFix/>
          </a:blip>
          <a:stretch>
            <a:fillRect/>
          </a:stretch>
        </p:blipFill>
        <p:spPr>
          <a:xfrm>
            <a:off x="685800" y="2114550"/>
            <a:ext cx="5793581" cy="14144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9"/>
          <p:cNvSpPr txBox="1">
            <a:spLocks noGrp="1"/>
          </p:cNvSpPr>
          <p:nvPr>
            <p:ph type="subTitle" idx="1"/>
          </p:nvPr>
        </p:nvSpPr>
        <p:spPr>
          <a:xfrm>
            <a:off x="1371600" y="2114550"/>
            <a:ext cx="6400800" cy="1314600"/>
          </a:xfrm>
          <a:prstGeom prst="rect">
            <a:avLst/>
          </a:prstGeom>
        </p:spPr>
        <p:txBody>
          <a:bodyPr spcFirstLastPara="1" wrap="square" lIns="91425" tIns="45700" rIns="91425" bIns="45700" anchor="t" anchorCtr="0">
            <a:noAutofit/>
          </a:bodyPr>
          <a:lstStyle/>
          <a:p>
            <a:pPr marL="0" lvl="0" indent="0" algn="ctr" rtl="0">
              <a:spcBef>
                <a:spcPts val="320"/>
              </a:spcBef>
              <a:spcAft>
                <a:spcPts val="0"/>
              </a:spcAft>
              <a:buNone/>
            </a:pPr>
            <a:endParaRPr/>
          </a:p>
        </p:txBody>
      </p:sp>
      <p:sp>
        <p:nvSpPr>
          <p:cNvPr id="389" name="Google Shape;389;p49"/>
          <p:cNvSpPr txBox="1">
            <a:spLocks noGrp="1"/>
          </p:cNvSpPr>
          <p:nvPr>
            <p:ph type="ctrTitle"/>
          </p:nvPr>
        </p:nvSpPr>
        <p:spPr>
          <a:xfrm>
            <a:off x="685800" y="285750"/>
            <a:ext cx="7772400" cy="1314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fr"/>
              <a:t>   Nombre d’EANA 2017/2018</a:t>
            </a:r>
            <a:endParaRPr/>
          </a:p>
        </p:txBody>
      </p:sp>
      <p:pic>
        <p:nvPicPr>
          <p:cNvPr id="390" name="Google Shape;390;p49"/>
          <p:cNvPicPr preferRelativeResize="0"/>
          <p:nvPr/>
        </p:nvPicPr>
        <p:blipFill>
          <a:blip r:embed="rId3">
            <a:alphaModFix/>
          </a:blip>
          <a:stretch>
            <a:fillRect/>
          </a:stretch>
        </p:blipFill>
        <p:spPr>
          <a:xfrm>
            <a:off x="685800" y="2076769"/>
            <a:ext cx="5624737" cy="236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0"/>
          <p:cNvSpPr txBox="1">
            <a:spLocks noGrp="1"/>
          </p:cNvSpPr>
          <p:nvPr>
            <p:ph type="subTitle" idx="1"/>
          </p:nvPr>
        </p:nvSpPr>
        <p:spPr>
          <a:xfrm>
            <a:off x="1371600" y="2114550"/>
            <a:ext cx="6400800" cy="1314600"/>
          </a:xfrm>
          <a:prstGeom prst="rect">
            <a:avLst/>
          </a:prstGeom>
        </p:spPr>
        <p:txBody>
          <a:bodyPr spcFirstLastPara="1" wrap="square" lIns="91425" tIns="45700" rIns="91425" bIns="45700" anchor="t" anchorCtr="0">
            <a:noAutofit/>
          </a:bodyPr>
          <a:lstStyle/>
          <a:p>
            <a:pPr marL="0" lvl="0" indent="0" algn="ctr" rtl="0">
              <a:spcBef>
                <a:spcPts val="320"/>
              </a:spcBef>
              <a:spcAft>
                <a:spcPts val="0"/>
              </a:spcAft>
              <a:buNone/>
            </a:pPr>
            <a:endParaRPr/>
          </a:p>
        </p:txBody>
      </p:sp>
      <p:sp>
        <p:nvSpPr>
          <p:cNvPr id="397" name="Google Shape;397;p50"/>
          <p:cNvSpPr txBox="1">
            <a:spLocks noGrp="1"/>
          </p:cNvSpPr>
          <p:nvPr>
            <p:ph type="ctrTitle"/>
          </p:nvPr>
        </p:nvSpPr>
        <p:spPr>
          <a:xfrm>
            <a:off x="685800" y="285750"/>
            <a:ext cx="7772400" cy="1314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fr"/>
              <a:t>EANA et MNA derniers chiffres</a:t>
            </a:r>
            <a:endParaRPr/>
          </a:p>
        </p:txBody>
      </p:sp>
      <p:pic>
        <p:nvPicPr>
          <p:cNvPr id="398" name="Google Shape;398;p50"/>
          <p:cNvPicPr preferRelativeResize="0"/>
          <p:nvPr/>
        </p:nvPicPr>
        <p:blipFill>
          <a:blip r:embed="rId3">
            <a:alphaModFix/>
          </a:blip>
          <a:stretch>
            <a:fillRect/>
          </a:stretch>
        </p:blipFill>
        <p:spPr>
          <a:xfrm>
            <a:off x="503500" y="1926994"/>
            <a:ext cx="8082224" cy="26500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1"/>
          <p:cNvSpPr txBox="1">
            <a:spLocks noGrp="1"/>
          </p:cNvSpPr>
          <p:nvPr>
            <p:ph type="subTitle" idx="1"/>
          </p:nvPr>
        </p:nvSpPr>
        <p:spPr>
          <a:xfrm>
            <a:off x="1371600" y="2114550"/>
            <a:ext cx="6400800" cy="1314600"/>
          </a:xfrm>
          <a:prstGeom prst="rect">
            <a:avLst/>
          </a:prstGeom>
        </p:spPr>
        <p:txBody>
          <a:bodyPr spcFirstLastPara="1" wrap="square" lIns="91425" tIns="45700" rIns="91425" bIns="45700" anchor="t" anchorCtr="0">
            <a:noAutofit/>
          </a:bodyPr>
          <a:lstStyle/>
          <a:p>
            <a:pPr marL="0" lvl="0" indent="0" algn="ctr" rtl="0">
              <a:spcBef>
                <a:spcPts val="320"/>
              </a:spcBef>
              <a:spcAft>
                <a:spcPts val="0"/>
              </a:spcAft>
              <a:buNone/>
            </a:pPr>
            <a:endParaRPr/>
          </a:p>
        </p:txBody>
      </p:sp>
      <p:sp>
        <p:nvSpPr>
          <p:cNvPr id="405" name="Google Shape;405;p51"/>
          <p:cNvSpPr txBox="1">
            <a:spLocks noGrp="1"/>
          </p:cNvSpPr>
          <p:nvPr>
            <p:ph type="ctrTitle"/>
          </p:nvPr>
        </p:nvSpPr>
        <p:spPr>
          <a:xfrm>
            <a:off x="685800" y="285750"/>
            <a:ext cx="7772400" cy="1314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fr"/>
              <a:t>Dispositifs de scolarisation 2018/2019</a:t>
            </a:r>
            <a:endParaRPr/>
          </a:p>
        </p:txBody>
      </p:sp>
      <p:pic>
        <p:nvPicPr>
          <p:cNvPr id="406" name="Google Shape;406;p51"/>
          <p:cNvPicPr preferRelativeResize="0"/>
          <p:nvPr/>
        </p:nvPicPr>
        <p:blipFill>
          <a:blip r:embed="rId3">
            <a:alphaModFix/>
          </a:blip>
          <a:stretch>
            <a:fillRect/>
          </a:stretch>
        </p:blipFill>
        <p:spPr>
          <a:xfrm>
            <a:off x="152400" y="2040281"/>
            <a:ext cx="6629400" cy="13425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2"/>
          <p:cNvSpPr txBox="1">
            <a:spLocks noGrp="1"/>
          </p:cNvSpPr>
          <p:nvPr>
            <p:ph type="subTitle" idx="1"/>
          </p:nvPr>
        </p:nvSpPr>
        <p:spPr>
          <a:xfrm>
            <a:off x="1371600" y="2114550"/>
            <a:ext cx="6400800" cy="1314600"/>
          </a:xfrm>
          <a:prstGeom prst="rect">
            <a:avLst/>
          </a:prstGeom>
        </p:spPr>
        <p:txBody>
          <a:bodyPr spcFirstLastPara="1" wrap="square" lIns="91425" tIns="45700" rIns="91425" bIns="45700" anchor="t" anchorCtr="0">
            <a:noAutofit/>
          </a:bodyPr>
          <a:lstStyle/>
          <a:p>
            <a:pPr marL="0" lvl="0" indent="0" algn="ctr" rtl="0">
              <a:spcBef>
                <a:spcPts val="320"/>
              </a:spcBef>
              <a:spcAft>
                <a:spcPts val="0"/>
              </a:spcAft>
              <a:buNone/>
            </a:pPr>
            <a:endParaRPr/>
          </a:p>
        </p:txBody>
      </p:sp>
      <p:sp>
        <p:nvSpPr>
          <p:cNvPr id="413" name="Google Shape;413;p52"/>
          <p:cNvSpPr txBox="1">
            <a:spLocks noGrp="1"/>
          </p:cNvSpPr>
          <p:nvPr>
            <p:ph type="ctrTitle"/>
          </p:nvPr>
        </p:nvSpPr>
        <p:spPr>
          <a:xfrm>
            <a:off x="685800" y="285750"/>
            <a:ext cx="7772400" cy="1314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fr"/>
              <a:t>Pays d’origine des EANA de l’académie Aix-Marseille 2017/2018</a:t>
            </a:r>
            <a:endParaRPr/>
          </a:p>
        </p:txBody>
      </p:sp>
      <p:pic>
        <p:nvPicPr>
          <p:cNvPr id="414" name="Google Shape;414;p52"/>
          <p:cNvPicPr preferRelativeResize="0"/>
          <p:nvPr/>
        </p:nvPicPr>
        <p:blipFill>
          <a:blip r:embed="rId3">
            <a:alphaModFix/>
          </a:blip>
          <a:stretch>
            <a:fillRect/>
          </a:stretch>
        </p:blipFill>
        <p:spPr>
          <a:xfrm>
            <a:off x="414900" y="2061675"/>
            <a:ext cx="6267375" cy="28609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3"/>
          <p:cNvSpPr txBox="1">
            <a:spLocks noGrp="1"/>
          </p:cNvSpPr>
          <p:nvPr>
            <p:ph type="subTitle" idx="1"/>
          </p:nvPr>
        </p:nvSpPr>
        <p:spPr>
          <a:xfrm>
            <a:off x="1371600" y="2114550"/>
            <a:ext cx="6400800" cy="1314600"/>
          </a:xfrm>
          <a:prstGeom prst="rect">
            <a:avLst/>
          </a:prstGeom>
        </p:spPr>
        <p:txBody>
          <a:bodyPr spcFirstLastPara="1" wrap="square" lIns="91425" tIns="45700" rIns="91425" bIns="45700" anchor="t" anchorCtr="0">
            <a:noAutofit/>
          </a:bodyPr>
          <a:lstStyle/>
          <a:p>
            <a:pPr marL="0" lvl="0" indent="0" algn="ctr" rtl="0">
              <a:spcBef>
                <a:spcPts val="320"/>
              </a:spcBef>
              <a:spcAft>
                <a:spcPts val="0"/>
              </a:spcAft>
              <a:buNone/>
            </a:pPr>
            <a:endParaRPr/>
          </a:p>
        </p:txBody>
      </p:sp>
      <p:sp>
        <p:nvSpPr>
          <p:cNvPr id="421" name="Google Shape;421;p53"/>
          <p:cNvSpPr txBox="1">
            <a:spLocks noGrp="1"/>
          </p:cNvSpPr>
          <p:nvPr>
            <p:ph type="ctrTitle"/>
          </p:nvPr>
        </p:nvSpPr>
        <p:spPr>
          <a:xfrm>
            <a:off x="685800" y="285750"/>
            <a:ext cx="7772400" cy="1314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fr"/>
              <a:t>Continent d’origine des EANA de l’académie d’Aix-Marseille 2017/2018</a:t>
            </a:r>
            <a:endParaRPr/>
          </a:p>
        </p:txBody>
      </p:sp>
      <p:pic>
        <p:nvPicPr>
          <p:cNvPr id="422" name="Google Shape;422;p53"/>
          <p:cNvPicPr preferRelativeResize="0"/>
          <p:nvPr/>
        </p:nvPicPr>
        <p:blipFill>
          <a:blip r:embed="rId3">
            <a:alphaModFix/>
          </a:blip>
          <a:stretch>
            <a:fillRect/>
          </a:stretch>
        </p:blipFill>
        <p:spPr>
          <a:xfrm>
            <a:off x="727100" y="1880400"/>
            <a:ext cx="5829300" cy="30199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4"/>
          <p:cNvSpPr txBox="1">
            <a:spLocks noGrp="1"/>
          </p:cNvSpPr>
          <p:nvPr>
            <p:ph type="title"/>
          </p:nvPr>
        </p:nvSpPr>
        <p:spPr>
          <a:xfrm>
            <a:off x="301752" y="171450"/>
            <a:ext cx="8534400" cy="7929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C00000"/>
              </a:buClr>
              <a:buSzPts val="2970"/>
              <a:buFont typeface="Georgia"/>
              <a:buNone/>
            </a:pPr>
            <a:r>
              <a:rPr lang="fr" sz="2970" b="1">
                <a:solidFill>
                  <a:srgbClr val="C00000"/>
                </a:solidFill>
              </a:rPr>
              <a:t>Scolarisation des EANA de + de 16 ans</a:t>
            </a:r>
            <a:br>
              <a:rPr lang="fr" sz="2970" b="1">
                <a:solidFill>
                  <a:srgbClr val="C00000"/>
                </a:solidFill>
              </a:rPr>
            </a:br>
            <a:r>
              <a:rPr lang="fr" sz="2970" b="1">
                <a:solidFill>
                  <a:srgbClr val="C00000"/>
                </a:solidFill>
              </a:rPr>
              <a:t>évaluation et orientation</a:t>
            </a:r>
            <a:endParaRPr sz="2970" b="1">
              <a:solidFill>
                <a:srgbClr val="C00000"/>
              </a:solidFill>
            </a:endParaRPr>
          </a:p>
        </p:txBody>
      </p:sp>
      <p:sp>
        <p:nvSpPr>
          <p:cNvPr id="428" name="Google Shape;428;p54"/>
          <p:cNvSpPr txBox="1">
            <a:spLocks noGrp="1"/>
          </p:cNvSpPr>
          <p:nvPr>
            <p:ph type="body" idx="1"/>
          </p:nvPr>
        </p:nvSpPr>
        <p:spPr>
          <a:xfrm>
            <a:off x="301752" y="1145286"/>
            <a:ext cx="8503800" cy="3429000"/>
          </a:xfrm>
          <a:prstGeom prst="rect">
            <a:avLst/>
          </a:prstGeom>
          <a:noFill/>
          <a:ln>
            <a:noFill/>
          </a:ln>
        </p:spPr>
        <p:txBody>
          <a:bodyPr spcFirstLastPara="1" wrap="square" lIns="91425" tIns="45700" rIns="91425" bIns="45700" anchor="t" anchorCtr="0">
            <a:noAutofit/>
          </a:bodyPr>
          <a:lstStyle/>
          <a:p>
            <a:pPr marL="274320" lvl="0" indent="-274320" algn="ctr" rtl="0">
              <a:lnSpc>
                <a:spcPct val="100000"/>
              </a:lnSpc>
              <a:spcBef>
                <a:spcPts val="0"/>
              </a:spcBef>
              <a:spcAft>
                <a:spcPts val="0"/>
              </a:spcAft>
              <a:buSzPts val="2040"/>
              <a:buNone/>
            </a:pPr>
            <a:r>
              <a:rPr lang="fr" sz="2400" b="1" i="1">
                <a:latin typeface="Teko"/>
                <a:ea typeface="Teko"/>
                <a:cs typeface="Teko"/>
                <a:sym typeface="Teko"/>
              </a:rPr>
              <a:t>Année scolaire 2018-2019 (septembre à février): </a:t>
            </a:r>
            <a:endParaRPr/>
          </a:p>
          <a:p>
            <a:pPr marL="274320" lvl="0" indent="-274320" algn="ctr" rtl="0">
              <a:lnSpc>
                <a:spcPct val="100000"/>
              </a:lnSpc>
              <a:spcBef>
                <a:spcPts val="480"/>
              </a:spcBef>
              <a:spcAft>
                <a:spcPts val="0"/>
              </a:spcAft>
              <a:buSzPts val="2040"/>
              <a:buNone/>
            </a:pPr>
            <a:endParaRPr sz="2400" b="1"/>
          </a:p>
          <a:p>
            <a:pPr marL="274320" lvl="0" indent="-274320" algn="l" rtl="0">
              <a:lnSpc>
                <a:spcPct val="100000"/>
              </a:lnSpc>
              <a:spcBef>
                <a:spcPts val="480"/>
              </a:spcBef>
              <a:spcAft>
                <a:spcPts val="0"/>
              </a:spcAft>
              <a:buSzPts val="2040"/>
              <a:buNone/>
            </a:pPr>
            <a:r>
              <a:rPr lang="fr" sz="2400" b="1" u="sng"/>
              <a:t>532  EANA </a:t>
            </a:r>
            <a:r>
              <a:rPr lang="fr" sz="2400" b="1"/>
              <a:t>de + 16 ans évalués en CIO à Marseille.</a:t>
            </a:r>
            <a:endParaRPr/>
          </a:p>
          <a:p>
            <a:pPr marL="274320" lvl="0" indent="-274320" algn="ctr" rtl="0">
              <a:lnSpc>
                <a:spcPct val="100000"/>
              </a:lnSpc>
              <a:spcBef>
                <a:spcPts val="480"/>
              </a:spcBef>
              <a:spcAft>
                <a:spcPts val="0"/>
              </a:spcAft>
              <a:buSzPts val="2040"/>
              <a:buNone/>
            </a:pPr>
            <a:r>
              <a:rPr lang="fr" sz="2400" b="1" u="sng"/>
              <a:t>265 MNA </a:t>
            </a:r>
            <a:r>
              <a:rPr lang="fr" sz="2400" b="1"/>
              <a:t>soit 49.8% de l’effectif total</a:t>
            </a:r>
            <a:endParaRPr/>
          </a:p>
          <a:p>
            <a:pPr marL="274320" lvl="0" indent="-274320" algn="ctr" rtl="0">
              <a:lnSpc>
                <a:spcPct val="100000"/>
              </a:lnSpc>
              <a:spcBef>
                <a:spcPts val="480"/>
              </a:spcBef>
              <a:spcAft>
                <a:spcPts val="0"/>
              </a:spcAft>
              <a:buSzPts val="2040"/>
              <a:buNone/>
            </a:pPr>
            <a:endParaRPr sz="2400" b="1"/>
          </a:p>
          <a:p>
            <a:pPr marL="274320" lvl="0" indent="-128587" algn="l" rtl="0">
              <a:lnSpc>
                <a:spcPct val="100000"/>
              </a:lnSpc>
              <a:spcBef>
                <a:spcPts val="540"/>
              </a:spcBef>
              <a:spcAft>
                <a:spcPts val="0"/>
              </a:spcAft>
              <a:buSzPts val="2295"/>
              <a:buNone/>
            </a:pPr>
            <a:endParaRPr i="1"/>
          </a:p>
          <a:p>
            <a:pPr marL="274320" lvl="0" indent="-274320" algn="l" rtl="0">
              <a:lnSpc>
                <a:spcPct val="100000"/>
              </a:lnSpc>
              <a:spcBef>
                <a:spcPts val="540"/>
              </a:spcBef>
              <a:spcAft>
                <a:spcPts val="0"/>
              </a:spcAft>
              <a:buSzPts val="2295"/>
              <a:buNone/>
            </a:pPr>
            <a:endParaRPr i="1"/>
          </a:p>
        </p:txBody>
      </p:sp>
      <p:graphicFrame>
        <p:nvGraphicFramePr>
          <p:cNvPr id="429" name="Google Shape;429;p54"/>
          <p:cNvGraphicFramePr/>
          <p:nvPr/>
        </p:nvGraphicFramePr>
        <p:xfrm>
          <a:off x="1643042" y="2839642"/>
          <a:ext cx="3000000" cy="3000000"/>
        </p:xfrm>
        <a:graphic>
          <a:graphicData uri="http://schemas.openxmlformats.org/drawingml/2006/table">
            <a:tbl>
              <a:tblPr firstRow="1" bandRow="1">
                <a:noFill/>
                <a:tableStyleId>{4EC9C8E4-3D00-4A05-86CE-85AA437EDB2A}</a:tableStyleId>
              </a:tblPr>
              <a:tblGrid>
                <a:gridCol w="3048000"/>
                <a:gridCol w="3048000"/>
              </a:tblGrid>
              <a:tr h="525800">
                <a:tc>
                  <a:txBody>
                    <a:bodyPr/>
                    <a:lstStyle/>
                    <a:p>
                      <a:pPr marL="0" marR="0" lvl="0" indent="0" algn="l" rtl="0">
                        <a:lnSpc>
                          <a:spcPct val="100000"/>
                        </a:lnSpc>
                        <a:spcBef>
                          <a:spcPts val="0"/>
                        </a:spcBef>
                        <a:spcAft>
                          <a:spcPts val="0"/>
                        </a:spcAft>
                        <a:buClr>
                          <a:srgbClr val="000000"/>
                        </a:buClr>
                        <a:buSzPts val="1800"/>
                        <a:buFont typeface="Arial"/>
                        <a:buNone/>
                      </a:pPr>
                      <a:r>
                        <a:rPr lang="fr" sz="1800" u="none" strike="noStrike" cap="none"/>
                        <a:t>Nombre d’élèves orientés en LP</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800"/>
                        <a:buFont typeface="Arial"/>
                        <a:buNone/>
                      </a:pPr>
                      <a:r>
                        <a:rPr lang="fr" sz="1800" u="none" strike="noStrike" cap="none"/>
                        <a:t>1</a:t>
                      </a:r>
                      <a:r>
                        <a:rPr lang="fr" sz="1800"/>
                        <a:t>30</a:t>
                      </a:r>
                      <a:r>
                        <a:rPr lang="fr" sz="1800" u="none" strike="noStrike" cap="none"/>
                        <a:t> </a:t>
                      </a:r>
                      <a:endParaRPr sz="1800" i="1" u="none" strike="noStrike" cap="none"/>
                    </a:p>
                  </a:txBody>
                  <a:tcPr marL="91450" marR="91450" marT="34300" marB="34300"/>
                </a:tc>
              </a:tr>
              <a:tr h="278150">
                <a:tc>
                  <a:txBody>
                    <a:bodyPr/>
                    <a:lstStyle/>
                    <a:p>
                      <a:pPr marL="0" marR="0" lvl="0" indent="0" algn="l" rtl="0">
                        <a:lnSpc>
                          <a:spcPct val="100000"/>
                        </a:lnSpc>
                        <a:spcBef>
                          <a:spcPts val="0"/>
                        </a:spcBef>
                        <a:spcAft>
                          <a:spcPts val="0"/>
                        </a:spcAft>
                        <a:buClr>
                          <a:srgbClr val="000000"/>
                        </a:buClr>
                        <a:buSzPts val="1800"/>
                        <a:buFont typeface="Arial"/>
                        <a:buNone/>
                      </a:pPr>
                      <a:r>
                        <a:rPr lang="fr" sz="1800" u="none" strike="noStrike" cap="none"/>
                        <a:t>Pourcentage </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800"/>
                        <a:buFont typeface="Arial"/>
                        <a:buNone/>
                      </a:pPr>
                      <a:r>
                        <a:rPr lang="fr" sz="1800" b="1" u="none" strike="noStrike" cap="none"/>
                        <a:t>Soit </a:t>
                      </a:r>
                      <a:r>
                        <a:rPr lang="fr" sz="1800" b="1"/>
                        <a:t>24</a:t>
                      </a:r>
                      <a:r>
                        <a:rPr lang="fr" sz="1800" b="1" u="none" strike="noStrike" cap="none"/>
                        <a:t>,</a:t>
                      </a:r>
                      <a:r>
                        <a:rPr lang="fr" sz="1800" b="1"/>
                        <a:t>5</a:t>
                      </a:r>
                      <a:r>
                        <a:rPr lang="fr" sz="1800" b="1" u="none" strike="noStrike" cap="none"/>
                        <a:t>% </a:t>
                      </a:r>
                      <a:endParaRPr sz="1800" b="1" u="none" strike="noStrike" cap="none"/>
                    </a:p>
                  </a:txBody>
                  <a:tcPr marL="91450" marR="91450" marT="34300" marB="3430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8"/>
          <p:cNvSpPr txBox="1"/>
          <p:nvPr/>
        </p:nvSpPr>
        <p:spPr>
          <a:xfrm>
            <a:off x="7924800" y="4767263"/>
            <a:ext cx="762000" cy="273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45C75"/>
              </a:buClr>
              <a:buSzPts val="1200"/>
              <a:buFont typeface="Arial"/>
              <a:buNone/>
            </a:pPr>
            <a:fld id="{00000000-1234-1234-1234-123412341234}" type="slidenum">
              <a:rPr lang="fr" sz="1200" b="0" i="0" u="none">
                <a:solidFill>
                  <a:srgbClr val="045C75"/>
                </a:solidFill>
                <a:latin typeface="Arial"/>
                <a:ea typeface="Arial"/>
                <a:cs typeface="Arial"/>
                <a:sym typeface="Arial"/>
              </a:rPr>
              <a:pPr marL="0" marR="0" lvl="0" indent="0" algn="r" rtl="0">
                <a:lnSpc>
                  <a:spcPct val="100000"/>
                </a:lnSpc>
                <a:spcBef>
                  <a:spcPts val="0"/>
                </a:spcBef>
                <a:spcAft>
                  <a:spcPts val="0"/>
                </a:spcAft>
                <a:buClr>
                  <a:srgbClr val="045C75"/>
                </a:buClr>
                <a:buSzPts val="1200"/>
                <a:buFont typeface="Arial"/>
                <a:buNone/>
              </a:pPr>
              <a:t>2</a:t>
            </a:fld>
            <a:endParaRPr/>
          </a:p>
        </p:txBody>
      </p:sp>
      <p:sp>
        <p:nvSpPr>
          <p:cNvPr id="292" name="Google Shape;292;p38"/>
          <p:cNvSpPr txBox="1"/>
          <p:nvPr/>
        </p:nvSpPr>
        <p:spPr>
          <a:xfrm>
            <a:off x="1643062" y="535781"/>
            <a:ext cx="6072300" cy="3216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rgbClr val="04617B"/>
              </a:buClr>
              <a:buSzPts val="4000"/>
              <a:buFont typeface="Calibri"/>
              <a:buNone/>
            </a:pPr>
            <a:r>
              <a:rPr lang="fr" sz="4000" b="0" i="0" u="none">
                <a:solidFill>
                  <a:srgbClr val="04617B"/>
                </a:solidFill>
                <a:latin typeface="Calibri"/>
                <a:ea typeface="Calibri"/>
                <a:cs typeface="Calibri"/>
                <a:sym typeface="Calibri"/>
              </a:rPr>
              <a:t>Présentation du CASNAV</a:t>
            </a:r>
            <a:endParaRPr/>
          </a:p>
        </p:txBody>
      </p:sp>
      <p:sp>
        <p:nvSpPr>
          <p:cNvPr id="293" name="Google Shape;293;p38"/>
          <p:cNvSpPr txBox="1"/>
          <p:nvPr/>
        </p:nvSpPr>
        <p:spPr>
          <a:xfrm>
            <a:off x="5037137" y="1214438"/>
            <a:ext cx="2736900" cy="4359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800000"/>
              </a:buClr>
              <a:buSzPts val="3200"/>
              <a:buFont typeface="Arial"/>
              <a:buNone/>
            </a:pPr>
            <a:r>
              <a:rPr lang="fr" sz="3200" b="0" i="0" u="none">
                <a:solidFill>
                  <a:srgbClr val="800000"/>
                </a:solidFill>
                <a:latin typeface="Arial"/>
                <a:ea typeface="Arial"/>
                <a:cs typeface="Arial"/>
                <a:sym typeface="Arial"/>
              </a:rPr>
              <a:t>A</a:t>
            </a:r>
            <a:r>
              <a:rPr lang="fr" sz="3200" b="0" i="0" u="none">
                <a:solidFill>
                  <a:srgbClr val="000000"/>
                </a:solidFill>
                <a:latin typeface="Arial"/>
                <a:ea typeface="Arial"/>
                <a:cs typeface="Arial"/>
                <a:sym typeface="Arial"/>
              </a:rPr>
              <a:t>cadémique</a:t>
            </a:r>
            <a:endParaRPr/>
          </a:p>
        </p:txBody>
      </p:sp>
      <p:sp>
        <p:nvSpPr>
          <p:cNvPr id="294" name="Google Shape;294;p38"/>
          <p:cNvSpPr txBox="1"/>
          <p:nvPr/>
        </p:nvSpPr>
        <p:spPr>
          <a:xfrm>
            <a:off x="5037137" y="1619250"/>
            <a:ext cx="2808300" cy="4359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800000"/>
              </a:buClr>
              <a:buSzPts val="3200"/>
              <a:buFont typeface="Arial"/>
              <a:buNone/>
            </a:pPr>
            <a:r>
              <a:rPr lang="fr" sz="3200" b="0" i="0" u="none">
                <a:solidFill>
                  <a:srgbClr val="800000"/>
                </a:solidFill>
                <a:latin typeface="Arial"/>
                <a:ea typeface="Arial"/>
                <a:cs typeface="Arial"/>
                <a:sym typeface="Arial"/>
              </a:rPr>
              <a:t>S</a:t>
            </a:r>
            <a:r>
              <a:rPr lang="fr" sz="3200" b="0" i="0" u="none">
                <a:solidFill>
                  <a:srgbClr val="000000"/>
                </a:solidFill>
                <a:latin typeface="Arial"/>
                <a:ea typeface="Arial"/>
                <a:cs typeface="Arial"/>
                <a:sym typeface="Arial"/>
              </a:rPr>
              <a:t>colarisation</a:t>
            </a:r>
            <a:endParaRPr/>
          </a:p>
        </p:txBody>
      </p:sp>
      <p:sp>
        <p:nvSpPr>
          <p:cNvPr id="295" name="Google Shape;295;p38"/>
          <p:cNvSpPr txBox="1"/>
          <p:nvPr/>
        </p:nvSpPr>
        <p:spPr>
          <a:xfrm>
            <a:off x="5037137" y="2024063"/>
            <a:ext cx="2952900" cy="4359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800000"/>
              </a:buClr>
              <a:buSzPts val="3200"/>
              <a:buFont typeface="Arial"/>
              <a:buNone/>
            </a:pPr>
            <a:r>
              <a:rPr lang="fr" sz="3200" b="0" i="0" u="none">
                <a:solidFill>
                  <a:srgbClr val="800000"/>
                </a:solidFill>
                <a:latin typeface="Arial"/>
                <a:ea typeface="Arial"/>
                <a:cs typeface="Arial"/>
                <a:sym typeface="Arial"/>
              </a:rPr>
              <a:t>N</a:t>
            </a:r>
            <a:r>
              <a:rPr lang="fr" sz="3200" b="0" i="0" u="none">
                <a:solidFill>
                  <a:srgbClr val="000000"/>
                </a:solidFill>
                <a:latin typeface="Arial"/>
                <a:ea typeface="Arial"/>
                <a:cs typeface="Arial"/>
                <a:sym typeface="Arial"/>
              </a:rPr>
              <a:t>ouvellement</a:t>
            </a:r>
            <a:endParaRPr/>
          </a:p>
        </p:txBody>
      </p:sp>
      <p:sp>
        <p:nvSpPr>
          <p:cNvPr id="296" name="Google Shape;296;p38"/>
          <p:cNvSpPr txBox="1"/>
          <p:nvPr/>
        </p:nvSpPr>
        <p:spPr>
          <a:xfrm>
            <a:off x="5037137" y="2428875"/>
            <a:ext cx="2881200" cy="4359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800000"/>
              </a:buClr>
              <a:buSzPts val="3200"/>
              <a:buFont typeface="Arial"/>
              <a:buNone/>
            </a:pPr>
            <a:r>
              <a:rPr lang="fr" sz="3200" b="0" i="0" u="none">
                <a:solidFill>
                  <a:srgbClr val="800000"/>
                </a:solidFill>
                <a:latin typeface="Arial"/>
                <a:ea typeface="Arial"/>
                <a:cs typeface="Arial"/>
                <a:sym typeface="Arial"/>
              </a:rPr>
              <a:t>A</a:t>
            </a:r>
            <a:r>
              <a:rPr lang="fr" sz="3200" b="0" i="0" u="none">
                <a:solidFill>
                  <a:srgbClr val="000000"/>
                </a:solidFill>
                <a:latin typeface="Arial"/>
                <a:ea typeface="Arial"/>
                <a:cs typeface="Arial"/>
                <a:sym typeface="Arial"/>
              </a:rPr>
              <a:t>rrivés</a:t>
            </a:r>
            <a:endParaRPr/>
          </a:p>
        </p:txBody>
      </p:sp>
      <p:sp>
        <p:nvSpPr>
          <p:cNvPr id="297" name="Google Shape;297;p38"/>
          <p:cNvSpPr txBox="1"/>
          <p:nvPr/>
        </p:nvSpPr>
        <p:spPr>
          <a:xfrm>
            <a:off x="5037137" y="809625"/>
            <a:ext cx="2087700" cy="4359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800000"/>
              </a:buClr>
              <a:buSzPts val="3200"/>
              <a:buFont typeface="Arial"/>
              <a:buNone/>
            </a:pPr>
            <a:r>
              <a:rPr lang="fr" sz="3200" b="0" i="0" u="none">
                <a:solidFill>
                  <a:srgbClr val="800000"/>
                </a:solidFill>
                <a:latin typeface="Arial"/>
                <a:ea typeface="Arial"/>
                <a:cs typeface="Arial"/>
                <a:sym typeface="Arial"/>
              </a:rPr>
              <a:t>C</a:t>
            </a:r>
            <a:r>
              <a:rPr lang="fr" sz="3200" b="0" i="0" u="none">
                <a:solidFill>
                  <a:srgbClr val="000000"/>
                </a:solidFill>
                <a:latin typeface="Arial"/>
                <a:ea typeface="Arial"/>
                <a:cs typeface="Arial"/>
                <a:sym typeface="Arial"/>
              </a:rPr>
              <a:t>entre</a:t>
            </a:r>
            <a:endParaRPr/>
          </a:p>
        </p:txBody>
      </p:sp>
      <p:sp>
        <p:nvSpPr>
          <p:cNvPr id="298" name="Google Shape;298;p38"/>
          <p:cNvSpPr txBox="1"/>
          <p:nvPr/>
        </p:nvSpPr>
        <p:spPr>
          <a:xfrm>
            <a:off x="5037137" y="2833688"/>
            <a:ext cx="2127300" cy="4359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800000"/>
              </a:buClr>
              <a:buSzPts val="3200"/>
              <a:buFont typeface="Arial"/>
              <a:buNone/>
            </a:pPr>
            <a:r>
              <a:rPr lang="fr" sz="3200" b="0" i="0" u="none">
                <a:solidFill>
                  <a:srgbClr val="800000"/>
                </a:solidFill>
                <a:latin typeface="Arial"/>
                <a:ea typeface="Arial"/>
                <a:cs typeface="Arial"/>
                <a:sym typeface="Arial"/>
              </a:rPr>
              <a:t>V</a:t>
            </a:r>
            <a:r>
              <a:rPr lang="fr" sz="3200" b="0" i="0" u="none">
                <a:solidFill>
                  <a:srgbClr val="000000"/>
                </a:solidFill>
                <a:latin typeface="Arial"/>
                <a:ea typeface="Arial"/>
                <a:cs typeface="Arial"/>
                <a:sym typeface="Arial"/>
              </a:rPr>
              <a:t>oyageurs</a:t>
            </a:r>
            <a:endParaRPr/>
          </a:p>
        </p:txBody>
      </p:sp>
      <p:sp>
        <p:nvSpPr>
          <p:cNvPr id="299" name="Google Shape;299;p38"/>
          <p:cNvSpPr txBox="1"/>
          <p:nvPr/>
        </p:nvSpPr>
        <p:spPr>
          <a:xfrm>
            <a:off x="684212" y="1707356"/>
            <a:ext cx="4356000" cy="2763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pour la</a:t>
            </a:r>
            <a:endParaRPr/>
          </a:p>
        </p:txBody>
      </p:sp>
      <p:sp>
        <p:nvSpPr>
          <p:cNvPr id="300" name="Google Shape;300;p38"/>
          <p:cNvSpPr txBox="1"/>
          <p:nvPr/>
        </p:nvSpPr>
        <p:spPr>
          <a:xfrm>
            <a:off x="684212" y="2139553"/>
            <a:ext cx="4425900" cy="2763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 sz="1800" b="0" i="0" u="none">
                <a:solidFill>
                  <a:srgbClr val="000000"/>
                </a:solidFill>
                <a:latin typeface="Arial"/>
                <a:ea typeface="Arial"/>
                <a:cs typeface="Arial"/>
                <a:sym typeface="Arial"/>
              </a:rPr>
              <a:t>Des enfants allophones</a:t>
            </a:r>
            <a:endParaRPr/>
          </a:p>
        </p:txBody>
      </p:sp>
      <p:sp>
        <p:nvSpPr>
          <p:cNvPr id="301" name="Google Shape;301;p38"/>
          <p:cNvSpPr txBox="1"/>
          <p:nvPr/>
        </p:nvSpPr>
        <p:spPr>
          <a:xfrm>
            <a:off x="684212" y="2833688"/>
            <a:ext cx="4462500" cy="527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 sz="2000" b="0" i="0" u="none">
                <a:solidFill>
                  <a:srgbClr val="000000"/>
                </a:solidFill>
                <a:latin typeface="Arial"/>
                <a:ea typeface="Arial"/>
                <a:cs typeface="Arial"/>
                <a:sym typeface="Arial"/>
              </a:rPr>
              <a:t>et des enfants issus de familles itinérantes et de</a:t>
            </a:r>
            <a:endParaRPr/>
          </a:p>
        </p:txBody>
      </p:sp>
      <p:sp>
        <p:nvSpPr>
          <p:cNvPr id="302" name="Google Shape;302;p38"/>
          <p:cNvSpPr txBox="1"/>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fr" sz="1200" b="0" i="0" u="none">
                <a:solidFill>
                  <a:srgbClr val="898989"/>
                </a:solidFill>
                <a:latin typeface="Arial"/>
                <a:ea typeface="Arial"/>
                <a:cs typeface="Arial"/>
                <a:sym typeface="Arial"/>
              </a:rPr>
              <a:pPr marL="0" marR="0" lvl="0" indent="0" algn="r" rtl="0">
                <a:lnSpc>
                  <a:spcPct val="100000"/>
                </a:lnSpc>
                <a:spcBef>
                  <a:spcPts val="0"/>
                </a:spcBef>
                <a:spcAft>
                  <a:spcPts val="0"/>
                </a:spcAft>
                <a:buClr>
                  <a:srgbClr val="898989"/>
                </a:buClr>
                <a:buSzPts val="1200"/>
                <a:buFont typeface="Arial"/>
                <a:buNone/>
              </a:pPr>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 calcmode="lin" valueType="num">
                                      <p:cBhvr additive="base">
                                        <p:cTn id="7" dur="500"/>
                                        <p:tgtEl>
                                          <p:spTgt spid="29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93"/>
                                        </p:tgtEl>
                                        <p:attrNameLst>
                                          <p:attrName>style.visibility</p:attrName>
                                        </p:attrNameLst>
                                      </p:cBhvr>
                                      <p:to>
                                        <p:strVal val="visible"/>
                                      </p:to>
                                    </p:set>
                                    <p:anim calcmode="lin" valueType="num">
                                      <p:cBhvr additive="base">
                                        <p:cTn id="12" dur="500"/>
                                        <p:tgtEl>
                                          <p:spTgt spid="29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9"/>
                                        </p:tgtEl>
                                        <p:attrNameLst>
                                          <p:attrName>style.visibility</p:attrName>
                                        </p:attrNameLst>
                                      </p:cBhvr>
                                      <p:to>
                                        <p:strVal val="visible"/>
                                      </p:to>
                                    </p:set>
                                    <p:anim calcmode="lin" valueType="num">
                                      <p:cBhvr additive="base">
                                        <p:cTn id="17" dur="500"/>
                                        <p:tgtEl>
                                          <p:spTgt spid="29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94"/>
                                        </p:tgtEl>
                                        <p:attrNameLst>
                                          <p:attrName>style.visibility</p:attrName>
                                        </p:attrNameLst>
                                      </p:cBhvr>
                                      <p:to>
                                        <p:strVal val="visible"/>
                                      </p:to>
                                    </p:set>
                                    <p:anim calcmode="lin" valueType="num">
                                      <p:cBhvr additive="base">
                                        <p:cTn id="22" dur="500"/>
                                        <p:tgtEl>
                                          <p:spTgt spid="294"/>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0"/>
                                        </p:tgtEl>
                                        <p:attrNameLst>
                                          <p:attrName>style.visibility</p:attrName>
                                        </p:attrNameLst>
                                      </p:cBhvr>
                                      <p:to>
                                        <p:strVal val="visible"/>
                                      </p:to>
                                    </p:set>
                                    <p:anim calcmode="lin" valueType="num">
                                      <p:cBhvr additive="base">
                                        <p:cTn id="27" dur="500"/>
                                        <p:tgtEl>
                                          <p:spTgt spid="30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95"/>
                                        </p:tgtEl>
                                        <p:attrNameLst>
                                          <p:attrName>style.visibility</p:attrName>
                                        </p:attrNameLst>
                                      </p:cBhvr>
                                      <p:to>
                                        <p:strVal val="visible"/>
                                      </p:to>
                                    </p:set>
                                    <p:anim calcmode="lin" valueType="num">
                                      <p:cBhvr additive="base">
                                        <p:cTn id="32" dur="500"/>
                                        <p:tgtEl>
                                          <p:spTgt spid="295"/>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96"/>
                                        </p:tgtEl>
                                        <p:attrNameLst>
                                          <p:attrName>style.visibility</p:attrName>
                                        </p:attrNameLst>
                                      </p:cBhvr>
                                      <p:to>
                                        <p:strVal val="visible"/>
                                      </p:to>
                                    </p:set>
                                    <p:anim calcmode="lin" valueType="num">
                                      <p:cBhvr additive="base">
                                        <p:cTn id="37" dur="500"/>
                                        <p:tgtEl>
                                          <p:spTgt spid="296"/>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additive="base">
                                        <p:cTn id="42" dur="500"/>
                                        <p:tgtEl>
                                          <p:spTgt spid="30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98"/>
                                        </p:tgtEl>
                                        <p:attrNameLst>
                                          <p:attrName>style.visibility</p:attrName>
                                        </p:attrNameLst>
                                      </p:cBhvr>
                                      <p:to>
                                        <p:strVal val="visible"/>
                                      </p:to>
                                    </p:set>
                                    <p:anim calcmode="lin" valueType="num">
                                      <p:cBhvr additive="base">
                                        <p:cTn id="47" dur="500"/>
                                        <p:tgtEl>
                                          <p:spTgt spid="29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9"/>
          <p:cNvSpPr txBox="1">
            <a:spLocks noGrp="1"/>
          </p:cNvSpPr>
          <p:nvPr>
            <p:ph type="ctrTitle" idx="4294967295"/>
          </p:nvPr>
        </p:nvSpPr>
        <p:spPr>
          <a:xfrm>
            <a:off x="311708" y="1416050"/>
            <a:ext cx="8520600" cy="205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sz="1800"/>
              <a:t> </a:t>
            </a:r>
            <a:r>
              <a:rPr lang="fr" sz="2400"/>
              <a:t>« La scolarisation des élèves allophones relève du droit commun et de l'obligation scolaire. Assurer les meilleures conditions de l'intégration des élèves allophones arrivant en France est un devoir de la République et de son École ». BO n°37 du 11 octobre 2012.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0"/>
          <p:cNvSpPr txBox="1">
            <a:spLocks noGrp="1"/>
          </p:cNvSpPr>
          <p:nvPr>
            <p:ph type="title"/>
          </p:nvPr>
        </p:nvSpPr>
        <p:spPr>
          <a:xfrm>
            <a:off x="301752" y="171450"/>
            <a:ext cx="8534400" cy="569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7A9798"/>
              </a:buClr>
              <a:buSzPts val="3300"/>
              <a:buFont typeface="Georgia"/>
              <a:buNone/>
            </a:pPr>
            <a:r>
              <a:rPr lang="fr"/>
              <a:t>PPT textes officiels </a:t>
            </a:r>
            <a:endParaRPr/>
          </a:p>
        </p:txBody>
      </p:sp>
      <p:sp>
        <p:nvSpPr>
          <p:cNvPr id="313" name="Google Shape;313;p40"/>
          <p:cNvSpPr txBox="1">
            <a:spLocks noGrp="1"/>
          </p:cNvSpPr>
          <p:nvPr>
            <p:ph type="body" idx="1"/>
          </p:nvPr>
        </p:nvSpPr>
        <p:spPr>
          <a:xfrm>
            <a:off x="301752" y="1145286"/>
            <a:ext cx="8503800" cy="3429000"/>
          </a:xfrm>
          <a:prstGeom prst="rect">
            <a:avLst/>
          </a:prstGeom>
          <a:noFill/>
          <a:ln>
            <a:noFill/>
          </a:ln>
        </p:spPr>
        <p:txBody>
          <a:bodyPr spcFirstLastPara="1" wrap="square" lIns="91425" tIns="45700" rIns="91425" bIns="45700" anchor="t" anchorCtr="0">
            <a:noAutofit/>
          </a:bodyPr>
          <a:lstStyle/>
          <a:p>
            <a:pPr marL="274320" lvl="0" indent="-128587" algn="l" rtl="0">
              <a:lnSpc>
                <a:spcPct val="100000"/>
              </a:lnSpc>
              <a:spcBef>
                <a:spcPts val="0"/>
              </a:spcBef>
              <a:spcAft>
                <a:spcPts val="0"/>
              </a:spcAft>
              <a:buSzPts val="2295"/>
              <a:buNone/>
            </a:pPr>
            <a:endParaRPr/>
          </a:p>
        </p:txBody>
      </p:sp>
      <p:pic>
        <p:nvPicPr>
          <p:cNvPr id="314" name="Google Shape;314;p40"/>
          <p:cNvPicPr preferRelativeResize="0"/>
          <p:nvPr/>
        </p:nvPicPr>
        <p:blipFill>
          <a:blip r:embed="rId3">
            <a:alphaModFix/>
          </a:blip>
          <a:stretch>
            <a:fillRect/>
          </a:stretch>
        </p:blipFill>
        <p:spPr>
          <a:xfrm>
            <a:off x="120850" y="127894"/>
            <a:ext cx="8821750" cy="48604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1"/>
          <p:cNvSpPr txBox="1">
            <a:spLocks noGrp="1"/>
          </p:cNvSpPr>
          <p:nvPr>
            <p:ph type="title"/>
          </p:nvPr>
        </p:nvSpPr>
        <p:spPr>
          <a:xfrm>
            <a:off x="301752" y="171450"/>
            <a:ext cx="8534400" cy="5694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endParaRPr/>
          </a:p>
        </p:txBody>
      </p:sp>
      <p:sp>
        <p:nvSpPr>
          <p:cNvPr id="321" name="Google Shape;321;p41"/>
          <p:cNvSpPr txBox="1">
            <a:spLocks noGrp="1"/>
          </p:cNvSpPr>
          <p:nvPr>
            <p:ph type="body" idx="1"/>
          </p:nvPr>
        </p:nvSpPr>
        <p:spPr>
          <a:xfrm>
            <a:off x="301752" y="1145286"/>
            <a:ext cx="8503800" cy="3429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322" name="Google Shape;322;p41"/>
          <p:cNvPicPr preferRelativeResize="0"/>
          <p:nvPr/>
        </p:nvPicPr>
        <p:blipFill>
          <a:blip r:embed="rId3">
            <a:alphaModFix/>
          </a:blip>
          <a:stretch>
            <a:fillRect/>
          </a:stretch>
        </p:blipFill>
        <p:spPr>
          <a:xfrm>
            <a:off x="60425" y="135956"/>
            <a:ext cx="8952650" cy="4886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42"/>
          <p:cNvPicPr preferRelativeResize="0"/>
          <p:nvPr/>
        </p:nvPicPr>
        <p:blipFill>
          <a:blip r:embed="rId3">
            <a:alphaModFix/>
          </a:blip>
          <a:stretch>
            <a:fillRect/>
          </a:stretch>
        </p:blipFill>
        <p:spPr>
          <a:xfrm>
            <a:off x="1139575" y="0"/>
            <a:ext cx="7022276"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fr"/>
              <a:t>entre 12 et 16 ans</a:t>
            </a:r>
            <a:endParaRPr/>
          </a:p>
        </p:txBody>
      </p:sp>
      <p:sp>
        <p:nvSpPr>
          <p:cNvPr id="334" name="Google Shape;334;p43"/>
          <p:cNvSpPr txBox="1">
            <a:spLocks noGrp="1"/>
          </p:cNvSpPr>
          <p:nvPr>
            <p:ph type="body" idx="1"/>
          </p:nvPr>
        </p:nvSpPr>
        <p:spPr>
          <a:xfrm>
            <a:off x="922025" y="0"/>
            <a:ext cx="8520600" cy="369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000" b="1">
                <a:solidFill>
                  <a:srgbClr val="001F4E"/>
                </a:solidFill>
              </a:rPr>
              <a:t>l'instruction est obligatoire pour les enfants des deux sexes, âgés entre six et seize ans, qu'ils soient français ou étrangers, dès l'instant où ils résident sur le territoire français.</a:t>
            </a:r>
            <a:endParaRPr sz="1000" b="1">
              <a:solidFill>
                <a:srgbClr val="001F4E"/>
              </a:solidFill>
            </a:endParaRPr>
          </a:p>
          <a:p>
            <a:pPr marL="457200" lvl="0" indent="0" algn="l" rtl="0">
              <a:spcBef>
                <a:spcPts val="1600"/>
              </a:spcBef>
              <a:spcAft>
                <a:spcPts val="1600"/>
              </a:spcAft>
              <a:buNone/>
            </a:pPr>
            <a:endParaRPr sz="1000" b="1">
              <a:solidFill>
                <a:srgbClr val="001F4E"/>
              </a:solidFill>
            </a:endParaRPr>
          </a:p>
        </p:txBody>
      </p:sp>
      <p:sp>
        <p:nvSpPr>
          <p:cNvPr id="335" name="Google Shape;335;p43"/>
          <p:cNvSpPr/>
          <p:nvPr/>
        </p:nvSpPr>
        <p:spPr>
          <a:xfrm>
            <a:off x="2571750" y="1293575"/>
            <a:ext cx="2479500" cy="462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AutoNum type="arabicPeriod"/>
            </a:pPr>
            <a:r>
              <a:rPr lang="fr"/>
              <a:t>Demande de scolarisation DSDEN </a:t>
            </a:r>
            <a:endParaRPr/>
          </a:p>
        </p:txBody>
      </p:sp>
      <p:sp>
        <p:nvSpPr>
          <p:cNvPr id="336" name="Google Shape;336;p43"/>
          <p:cNvSpPr/>
          <p:nvPr/>
        </p:nvSpPr>
        <p:spPr>
          <a:xfrm rot="5398190">
            <a:off x="3465023" y="1878726"/>
            <a:ext cx="569700" cy="323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3"/>
          <p:cNvSpPr/>
          <p:nvPr/>
        </p:nvSpPr>
        <p:spPr>
          <a:xfrm>
            <a:off x="2602500" y="2340750"/>
            <a:ext cx="2418000" cy="462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a:t>2. Tests au CASNAV</a:t>
            </a:r>
            <a:endParaRPr/>
          </a:p>
        </p:txBody>
      </p:sp>
      <p:sp>
        <p:nvSpPr>
          <p:cNvPr id="338" name="Google Shape;338;p43"/>
          <p:cNvSpPr/>
          <p:nvPr/>
        </p:nvSpPr>
        <p:spPr>
          <a:xfrm>
            <a:off x="1624825" y="3387925"/>
            <a:ext cx="1693800" cy="462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a:t>UPE2A </a:t>
            </a:r>
            <a:endParaRPr/>
          </a:p>
        </p:txBody>
      </p:sp>
      <p:sp>
        <p:nvSpPr>
          <p:cNvPr id="339" name="Google Shape;339;p43"/>
          <p:cNvSpPr/>
          <p:nvPr/>
        </p:nvSpPr>
        <p:spPr>
          <a:xfrm>
            <a:off x="4572000" y="3309350"/>
            <a:ext cx="1693800" cy="462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a:t>Classe ordinaire</a:t>
            </a:r>
            <a:endParaRPr/>
          </a:p>
        </p:txBody>
      </p:sp>
      <p:sp>
        <p:nvSpPr>
          <p:cNvPr id="340" name="Google Shape;340;p43"/>
          <p:cNvSpPr/>
          <p:nvPr/>
        </p:nvSpPr>
        <p:spPr>
          <a:xfrm rot="7577079">
            <a:off x="2523898" y="2966390"/>
            <a:ext cx="569790" cy="32341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3"/>
          <p:cNvSpPr/>
          <p:nvPr/>
        </p:nvSpPr>
        <p:spPr>
          <a:xfrm rot="3181651">
            <a:off x="4435082" y="2901426"/>
            <a:ext cx="569641" cy="32352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3"/>
          <p:cNvSpPr/>
          <p:nvPr/>
        </p:nvSpPr>
        <p:spPr>
          <a:xfrm>
            <a:off x="1724775" y="4028225"/>
            <a:ext cx="1201200" cy="1115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a:t>NSA:</a:t>
            </a:r>
            <a:endParaRPr/>
          </a:p>
          <a:p>
            <a:pPr marL="0" lvl="0" indent="0" algn="l" rtl="0">
              <a:spcBef>
                <a:spcPts val="0"/>
              </a:spcBef>
              <a:spcAft>
                <a:spcPts val="0"/>
              </a:spcAft>
              <a:buNone/>
            </a:pPr>
            <a:r>
              <a:rPr lang="fr"/>
              <a:t>SAS :Monticelli</a:t>
            </a:r>
            <a:endParaRPr/>
          </a:p>
          <a:p>
            <a:pPr marL="0" lvl="0" indent="0" algn="l" rtl="0">
              <a:spcBef>
                <a:spcPts val="0"/>
              </a:spcBef>
              <a:spcAft>
                <a:spcPts val="0"/>
              </a:spcAft>
              <a:buNone/>
            </a:pPr>
            <a:r>
              <a:rPr lang="fr"/>
              <a:t>De Vinci</a:t>
            </a:r>
            <a:endParaRPr/>
          </a:p>
          <a:p>
            <a:pPr marL="0" lvl="0" indent="0" algn="l" rtl="0">
              <a:spcBef>
                <a:spcPts val="0"/>
              </a:spcBef>
              <a:spcAft>
                <a:spcPts val="0"/>
              </a:spcAft>
              <a:buNone/>
            </a:pPr>
            <a:r>
              <a:rPr lang="fr"/>
              <a:t>Vieux port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fr"/>
              <a:t>16 ans</a:t>
            </a:r>
            <a:endParaRPr/>
          </a:p>
        </p:txBody>
      </p:sp>
      <p:sp>
        <p:nvSpPr>
          <p:cNvPr id="348" name="Google Shape;348;p44"/>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a:solidFill>
                  <a:srgbClr val="001F4E"/>
                </a:solidFill>
              </a:rPr>
              <a:t>BO - 2002 - Pour les mineurs étrangers </a:t>
            </a:r>
            <a:r>
              <a:rPr lang="fr">
                <a:solidFill>
                  <a:srgbClr val="A72735"/>
                </a:solidFill>
              </a:rPr>
              <a:t>de seize ans à dix-huit ans, </a:t>
            </a:r>
            <a:r>
              <a:rPr lang="fr">
                <a:solidFill>
                  <a:srgbClr val="001F4E"/>
                </a:solidFill>
              </a:rPr>
              <a:t>même s'ils ne sont pas soumis à l'obligation scolaire, il y a lieu de veiller à ce que leur scolarisation puisse être assurée, en prenant en compte naturellement leur degré de maîtrise de la langue française et leur niveau scolaire. La vérification de leur situation familiale et sociale peut être effectuée dans les conditions prévues au paragraphe précédent.</a:t>
            </a:r>
            <a:r>
              <a:rPr lang="fr">
                <a:solidFill>
                  <a:srgbClr val="000066"/>
                </a:solidFill>
                <a:highlight>
                  <a:srgbClr val="FFFFFF"/>
                </a:highlight>
              </a:rPr>
              <a:t> </a:t>
            </a:r>
            <a:endParaRPr>
              <a:solidFill>
                <a:srgbClr val="000066"/>
              </a:solidFill>
              <a:highlight>
                <a:srgbClr val="FFFFFF"/>
              </a:highlight>
            </a:endParaRPr>
          </a:p>
          <a:p>
            <a:pPr marL="0" lvl="0" indent="0" algn="l" rtl="0">
              <a:spcBef>
                <a:spcPts val="1600"/>
              </a:spcBef>
              <a:spcAft>
                <a:spcPts val="1600"/>
              </a:spcAft>
              <a:buNone/>
            </a:pPr>
            <a:r>
              <a:rPr lang="fr">
                <a:solidFill>
                  <a:srgbClr val="001F4E"/>
                </a:solidFill>
              </a:rPr>
              <a:t>Il est précisé que le refus de scolariser un jeune qui n'est plus soumis à l'obligation scolaire doit être motivé (arrêt de section du Conseil d'État du 23 octobre 1987 consorts Métrat). Ce refus peut être justifié par un motif pédagogique.</a:t>
            </a:r>
            <a:r>
              <a:rPr lang="fr">
                <a:solidFill>
                  <a:srgbClr val="000066"/>
                </a:solidFill>
                <a:highlight>
                  <a:srgbClr val="FFFFFF"/>
                </a:highlight>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Question de la représentation légale</a:t>
            </a:r>
            <a:endParaRPr/>
          </a:p>
        </p:txBody>
      </p:sp>
      <p:sp>
        <p:nvSpPr>
          <p:cNvPr id="354" name="Google Shape;354;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200">
                <a:solidFill>
                  <a:srgbClr val="001F4E"/>
                </a:solidFill>
              </a:rPr>
              <a:t>Pour un jeune </a:t>
            </a:r>
            <a:r>
              <a:rPr lang="fr" sz="1200">
                <a:solidFill>
                  <a:srgbClr val="A72735"/>
                </a:solidFill>
              </a:rPr>
              <a:t>de moins de seize ans </a:t>
            </a:r>
            <a:r>
              <a:rPr lang="fr" sz="1200">
                <a:solidFill>
                  <a:srgbClr val="001F4E"/>
                </a:solidFill>
              </a:rPr>
              <a:t>séjournant en France, sans ses parents mais avec une personne qui déclare en avoir la responsabilité, et à ce titre demande son inscription dans un établissement scolaire, il y a lieu de vérifier la situation de cette personne par rapport à l'enfant. Celle-ci peut reposer sur un fondement juridique : tutelle ou délégation d'autorité parentale ; dans ce dernier cas, l'attestation sur le droit de l'acte de délégation de l'autorité parentale est établie par les services consulaires en France du pays dont le jeune étranger est ressortissant. </a:t>
            </a:r>
            <a:r>
              <a:rPr lang="fr" sz="1200" b="1">
                <a:solidFill>
                  <a:srgbClr val="001F4E"/>
                </a:solidFill>
              </a:rPr>
              <a:t>Toutefois, les dispositions législatives relatives à l'obligation scolaire imposent à toute personne exerçant une simple autorité de fait sur un enfant la charge d'assurer son instruction (article L.131-4 du code de l'éducation). Dans ce cas la preuve que l'enfant est régulièrement confié à cette personne peut être effectuée par tout moyen (lettre des parents, notoriété publique...). </a:t>
            </a:r>
            <a:r>
              <a:rPr lang="fr" sz="1200">
                <a:solidFill>
                  <a:srgbClr val="001F4E"/>
                </a:solidFill>
              </a:rPr>
              <a:t>L'inscription dans un établissement scolaire </a:t>
            </a:r>
            <a:r>
              <a:rPr lang="fr" sz="1200" b="1">
                <a:solidFill>
                  <a:srgbClr val="001F4E"/>
                </a:solidFill>
              </a:rPr>
              <a:t>ne peut donc être subordonnée à la présentation par la personne qui inscrit l'enfant d'un acte de délégation de l'autorité parentale.</a:t>
            </a:r>
            <a:r>
              <a:rPr lang="fr" sz="1200">
                <a:solidFill>
                  <a:srgbClr val="001F4E"/>
                </a:solidFill>
              </a:rPr>
              <a:t> Si l'enfant se présente seul et, d'une manière générale, en cas de présomption d'enfant en danger, il conviendra de procéder à un signalement selon les procédures en vigueur (cf. titre II de la circulaire n° 97-119 du 15 mai 1997).</a:t>
            </a:r>
            <a:r>
              <a:rPr lang="fr" sz="1200">
                <a:solidFill>
                  <a:srgbClr val="000066"/>
                </a:solidFill>
                <a:highlight>
                  <a:srgbClr val="FFFFFF"/>
                </a:highlight>
              </a:rPr>
              <a:t> </a:t>
            </a:r>
            <a:endParaRPr sz="1200">
              <a:solidFill>
                <a:srgbClr val="000066"/>
              </a:solidFill>
              <a:highlight>
                <a:srgbClr val="FFFFFF"/>
              </a:highlight>
            </a:endParaRPr>
          </a:p>
          <a:p>
            <a:pPr marL="0" lvl="0" indent="0" algn="l" rtl="0">
              <a:spcBef>
                <a:spcPts val="1600"/>
              </a:spcBef>
              <a:spcAft>
                <a:spcPts val="1600"/>
              </a:spcAft>
              <a:buNone/>
            </a:pPr>
            <a:r>
              <a:rPr lang="fr" sz="1200">
                <a:solidFill>
                  <a:srgbClr val="000066"/>
                </a:solidFill>
                <a:highlight>
                  <a:srgbClr val="FFFFFF"/>
                </a:highlight>
              </a:rPr>
              <a:t>BO 20 mars 2002</a:t>
            </a:r>
            <a:endParaRPr sz="1200">
              <a:solidFill>
                <a:srgbClr val="000066"/>
              </a:solidFill>
              <a:highlight>
                <a:srgbClr val="FFFFFF"/>
              </a:high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l">
  <a:themeElements>
    <a:clrScheme name="Civil">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651</Words>
  <Application>Microsoft Office PowerPoint</Application>
  <PresentationFormat>Affichage à l'écran (16:9)</PresentationFormat>
  <Paragraphs>76</Paragraphs>
  <Slides>18</Slides>
  <Notes>18</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18</vt:i4>
      </vt:variant>
    </vt:vector>
  </HeadingPairs>
  <TitlesOfParts>
    <vt:vector size="26" baseType="lpstr">
      <vt:lpstr>Arial</vt:lpstr>
      <vt:lpstr>Calibri</vt:lpstr>
      <vt:lpstr>Georgia</vt:lpstr>
      <vt:lpstr>Noto Sans Symbols</vt:lpstr>
      <vt:lpstr>Teko</vt:lpstr>
      <vt:lpstr>Simple Light</vt:lpstr>
      <vt:lpstr>Civil</vt:lpstr>
      <vt:lpstr>Thème Office</vt:lpstr>
      <vt:lpstr>    Scolarisation des EANA </vt:lpstr>
      <vt:lpstr>Diapositive 2</vt:lpstr>
      <vt:lpstr> « La scolarisation des élèves allophones relève du droit commun et de l'obligation scolaire. Assurer les meilleures conditions de l'intégration des élèves allophones arrivant en France est un devoir de la République et de son École ». BO n°37 du 11 octobre 2012. </vt:lpstr>
      <vt:lpstr>PPT textes officiels </vt:lpstr>
      <vt:lpstr>Diapositive 5</vt:lpstr>
      <vt:lpstr>Diapositive 6</vt:lpstr>
      <vt:lpstr>entre 12 et 16 ans</vt:lpstr>
      <vt:lpstr>16 ans</vt:lpstr>
      <vt:lpstr>Question de la représentation légale</vt:lpstr>
      <vt:lpstr>Entre 16 et 19 ans  </vt:lpstr>
      <vt:lpstr>DONNEES STATISTIQUES</vt:lpstr>
      <vt:lpstr>Evolution du nombre d’EANA accueillis</vt:lpstr>
      <vt:lpstr>   Nombre d’EANA 2017/2018</vt:lpstr>
      <vt:lpstr>EANA et MNA derniers chiffres</vt:lpstr>
      <vt:lpstr>Dispositifs de scolarisation 2018/2019</vt:lpstr>
      <vt:lpstr>Pays d’origine des EANA de l’académie Aix-Marseille 2017/2018</vt:lpstr>
      <vt:lpstr>Continent d’origine des EANA de l’académie d’Aix-Marseille 2017/2018</vt:lpstr>
      <vt:lpstr>Scolarisation des EANA de + de 16 ans évaluation et orientation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Scolarisation des EANA</dc:title>
  <dc:creator>utilisateur</dc:creator>
  <cp:lastModifiedBy>pc maison</cp:lastModifiedBy>
  <cp:revision>1</cp:revision>
  <dcterms:modified xsi:type="dcterms:W3CDTF">2019-05-04T08:58:01Z</dcterms:modified>
</cp:coreProperties>
</file>